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8"/>
  </p:notesMasterIdLst>
  <p:sldIdLst>
    <p:sldId id="256" r:id="rId2"/>
    <p:sldId id="260" r:id="rId3"/>
    <p:sldId id="298" r:id="rId4"/>
    <p:sldId id="266" r:id="rId5"/>
    <p:sldId id="299" r:id="rId6"/>
    <p:sldId id="264" r:id="rId7"/>
    <p:sldId id="300" r:id="rId8"/>
    <p:sldId id="307" r:id="rId9"/>
    <p:sldId id="308" r:id="rId10"/>
    <p:sldId id="292" r:id="rId11"/>
    <p:sldId id="301" r:id="rId12"/>
    <p:sldId id="311" r:id="rId13"/>
    <p:sldId id="310" r:id="rId14"/>
    <p:sldId id="309" r:id="rId15"/>
    <p:sldId id="293" r:id="rId16"/>
    <p:sldId id="302" r:id="rId17"/>
    <p:sldId id="294" r:id="rId18"/>
    <p:sldId id="303" r:id="rId19"/>
    <p:sldId id="312" r:id="rId20"/>
    <p:sldId id="295" r:id="rId21"/>
    <p:sldId id="304" r:id="rId22"/>
    <p:sldId id="296" r:id="rId23"/>
    <p:sldId id="305" r:id="rId24"/>
    <p:sldId id="297" r:id="rId25"/>
    <p:sldId id="306" r:id="rId26"/>
    <p:sldId id="267" r:id="rId27"/>
  </p:sldIdLst>
  <p:sldSz cx="9144000" cy="5143500" type="screen16x9"/>
  <p:notesSz cx="6858000" cy="9144000"/>
  <p:embeddedFontLst>
    <p:embeddedFont>
      <p:font typeface="Lato" panose="020F0502020204030203" pitchFamily="34" charset="0"/>
      <p:regular r:id="rId29"/>
      <p:bold r:id="rId30"/>
      <p:italic r:id="rId31"/>
      <p:boldItalic r:id="rId32"/>
    </p:embeddedFont>
    <p:embeddedFont>
      <p:font typeface="Nunito Black" pitchFamily="2" charset="0"/>
      <p:bold r:id="rId33"/>
      <p:boldItalic r:id="rId34"/>
    </p:embeddedFont>
    <p:embeddedFont>
      <p:font typeface="Roboto Condensed Light" panose="02000000000000000000" pitchFamily="2"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2C85B7-E7DE-40C0-8297-C24AB67B9248}" v="125" dt="2022-01-31T07:24:52.541"/>
  </p1510:revLst>
</p1510:revInfo>
</file>

<file path=ppt/tableStyles.xml><?xml version="1.0" encoding="utf-8"?>
<a:tblStyleLst xmlns:a="http://schemas.openxmlformats.org/drawingml/2006/main" def="{03C6E184-C3FD-4AA3-B6F1-5BF1B8AEA803}">
  <a:tblStyle styleId="{03C6E184-C3FD-4AA3-B6F1-5BF1B8AEA8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3" d="100"/>
          <a:sy n="103" d="100"/>
        </p:scale>
        <p:origin x="835"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8fb8d6ea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8fb8d6ea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076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86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978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98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398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e3d74bacb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e3d74bacb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92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70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e3d5327fd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e3d5327fd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27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57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906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8fb8d6ea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8fb8d6ea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8fb8d6ea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8fb8d6ea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506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06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e3d74bacb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e3d74bacb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40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393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e3d5327fd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e3d5327fd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18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27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3d74bacbb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3d74bacb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945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e3d74bacb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e3d74bacb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175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e3d5327fd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e3d5327fd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597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3069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7035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13400" y="1764875"/>
            <a:ext cx="2676900" cy="64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30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 name="Google Shape;10;p2"/>
          <p:cNvSpPr txBox="1">
            <a:spLocks noGrp="1"/>
          </p:cNvSpPr>
          <p:nvPr>
            <p:ph type="ctrTitle"/>
          </p:nvPr>
        </p:nvSpPr>
        <p:spPr>
          <a:xfrm>
            <a:off x="713400" y="539375"/>
            <a:ext cx="6003600" cy="141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7200"/>
              <a:buNone/>
              <a:defRPr sz="4000" b="1"/>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5436303" y="1260175"/>
            <a:ext cx="850200" cy="603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3" name="Google Shape;13;p3"/>
          <p:cNvSpPr txBox="1">
            <a:spLocks noGrp="1"/>
          </p:cNvSpPr>
          <p:nvPr>
            <p:ph type="subTitle" idx="1"/>
          </p:nvPr>
        </p:nvSpPr>
        <p:spPr>
          <a:xfrm>
            <a:off x="5330500" y="3215826"/>
            <a:ext cx="2733900" cy="667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14" name="Google Shape;14;p3"/>
          <p:cNvSpPr txBox="1">
            <a:spLocks noGrp="1"/>
          </p:cNvSpPr>
          <p:nvPr>
            <p:ph type="title" idx="2"/>
          </p:nvPr>
        </p:nvSpPr>
        <p:spPr>
          <a:xfrm>
            <a:off x="5330500" y="1863750"/>
            <a:ext cx="2733900" cy="141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p:nvPr/>
        </p:nvSpPr>
        <p:spPr>
          <a:xfrm flipH="1">
            <a:off x="6407200" y="0"/>
            <a:ext cx="2736789" cy="1634914"/>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flipH="1">
            <a:off x="49" y="4604100"/>
            <a:ext cx="1803952" cy="539402"/>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713100" y="1147950"/>
            <a:ext cx="7717800" cy="3529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300"/>
              </a:spcBef>
              <a:spcAft>
                <a:spcPts val="0"/>
              </a:spcAft>
              <a:buSzPts val="1200"/>
              <a:buFont typeface="Roboto Condensed Light"/>
              <a:buChar char="○"/>
              <a:defRPr sz="1200"/>
            </a:lvl2pPr>
            <a:lvl3pPr marL="1371600" lvl="2" indent="-304800" rtl="0">
              <a:spcBef>
                <a:spcPts val="0"/>
              </a:spcBef>
              <a:spcAft>
                <a:spcPts val="0"/>
              </a:spcAft>
              <a:buSzPts val="1200"/>
              <a:buFont typeface="Roboto Condensed Light"/>
              <a:buChar char="■"/>
              <a:defRPr sz="1200"/>
            </a:lvl3pPr>
            <a:lvl4pPr marL="1828800" lvl="3" indent="-304800" rtl="0">
              <a:spcBef>
                <a:spcPts val="0"/>
              </a:spcBef>
              <a:spcAft>
                <a:spcPts val="0"/>
              </a:spcAft>
              <a:buSzPts val="1200"/>
              <a:buFont typeface="Roboto Condensed Light"/>
              <a:buChar char="●"/>
              <a:defRPr sz="1200"/>
            </a:lvl4pPr>
            <a:lvl5pPr marL="2286000" lvl="4" indent="-304800" rtl="0">
              <a:spcBef>
                <a:spcPts val="0"/>
              </a:spcBef>
              <a:spcAft>
                <a:spcPts val="0"/>
              </a:spcAft>
              <a:buSzPts val="1200"/>
              <a:buFont typeface="Roboto Condensed Light"/>
              <a:buChar char="○"/>
              <a:defRPr sz="1200"/>
            </a:lvl5pPr>
            <a:lvl6pPr marL="2743200" lvl="5" indent="-304800" rtl="0">
              <a:spcBef>
                <a:spcPts val="0"/>
              </a:spcBef>
              <a:spcAft>
                <a:spcPts val="0"/>
              </a:spcAft>
              <a:buSzPts val="1200"/>
              <a:buFont typeface="Roboto Condensed Light"/>
              <a:buChar char="■"/>
              <a:defRPr sz="1200"/>
            </a:lvl6pPr>
            <a:lvl7pPr marL="3200400" lvl="6" indent="-304800" rtl="0">
              <a:spcBef>
                <a:spcPts val="0"/>
              </a:spcBef>
              <a:spcAft>
                <a:spcPts val="0"/>
              </a:spcAft>
              <a:buSzPts val="1200"/>
              <a:buFont typeface="Roboto Condensed Light"/>
              <a:buChar char="●"/>
              <a:defRPr sz="1200"/>
            </a:lvl7pPr>
            <a:lvl8pPr marL="3657600" lvl="7" indent="-304800" rtl="0">
              <a:spcBef>
                <a:spcPts val="0"/>
              </a:spcBef>
              <a:spcAft>
                <a:spcPts val="0"/>
              </a:spcAft>
              <a:buSzPts val="1200"/>
              <a:buFont typeface="Roboto Condensed Light"/>
              <a:buChar char="○"/>
              <a:defRPr sz="1200"/>
            </a:lvl8pPr>
            <a:lvl9pPr marL="4114800" lvl="8" indent="-304800" rtl="0">
              <a:spcBef>
                <a:spcPts val="0"/>
              </a:spcBef>
              <a:spcAft>
                <a:spcPts val="0"/>
              </a:spcAft>
              <a:buSzPts val="1200"/>
              <a:buFont typeface="Roboto Condensed Light"/>
              <a:buChar char="■"/>
              <a:defRPr sz="1200"/>
            </a:lvl9pPr>
          </a:lstStyle>
          <a:p>
            <a:endParaRPr/>
          </a:p>
        </p:txBody>
      </p:sp>
      <p:sp>
        <p:nvSpPr>
          <p:cNvPr id="19" name="Google Shape;19;p4"/>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 name="Google Shape;20;p4"/>
          <p:cNvGrpSpPr/>
          <p:nvPr/>
        </p:nvGrpSpPr>
        <p:grpSpPr>
          <a:xfrm>
            <a:off x="8064066" y="4604053"/>
            <a:ext cx="880186" cy="539385"/>
            <a:chOff x="7020722" y="3595000"/>
            <a:chExt cx="2002699" cy="1227270"/>
          </a:xfrm>
        </p:grpSpPr>
        <p:sp>
          <p:nvSpPr>
            <p:cNvPr id="21" name="Google Shape;21;p4"/>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4"/>
          <p:cNvGrpSpPr/>
          <p:nvPr/>
        </p:nvGrpSpPr>
        <p:grpSpPr>
          <a:xfrm>
            <a:off x="8833735" y="4076000"/>
            <a:ext cx="461700" cy="461700"/>
            <a:chOff x="292035" y="246950"/>
            <a:chExt cx="461700" cy="461700"/>
          </a:xfrm>
        </p:grpSpPr>
        <p:sp>
          <p:nvSpPr>
            <p:cNvPr id="25" name="Google Shape;25;p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4"/>
          <p:cNvSpPr/>
          <p:nvPr/>
        </p:nvSpPr>
        <p:spPr>
          <a:xfrm>
            <a:off x="355175" y="4800377"/>
            <a:ext cx="634001" cy="146918"/>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10275" y="-202623"/>
            <a:ext cx="1335937" cy="741991"/>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430731" y="-120375"/>
            <a:ext cx="633999" cy="572705"/>
          </a:xfrm>
          <a:custGeom>
            <a:avLst/>
            <a:gdLst/>
            <a:ahLst/>
            <a:cxnLst/>
            <a:rect l="l" t="t" r="r" b="b"/>
            <a:pathLst>
              <a:path w="6144" h="5550" extrusionOk="0">
                <a:moveTo>
                  <a:pt x="4239" y="358"/>
                </a:moveTo>
                <a:cubicBezTo>
                  <a:pt x="4263" y="501"/>
                  <a:pt x="4382" y="608"/>
                  <a:pt x="4536" y="608"/>
                </a:cubicBezTo>
                <a:cubicBezTo>
                  <a:pt x="4560" y="608"/>
                  <a:pt x="4596" y="608"/>
                  <a:pt x="4620" y="596"/>
                </a:cubicBezTo>
                <a:lnTo>
                  <a:pt x="5727" y="2501"/>
                </a:lnTo>
                <a:cubicBezTo>
                  <a:pt x="5620" y="2549"/>
                  <a:pt x="5560" y="2644"/>
                  <a:pt x="5560" y="2763"/>
                </a:cubicBezTo>
                <a:cubicBezTo>
                  <a:pt x="5560" y="2882"/>
                  <a:pt x="5632" y="2989"/>
                  <a:pt x="5727" y="3037"/>
                </a:cubicBezTo>
                <a:lnTo>
                  <a:pt x="4584" y="4990"/>
                </a:lnTo>
                <a:cubicBezTo>
                  <a:pt x="4560" y="4990"/>
                  <a:pt x="4536" y="4966"/>
                  <a:pt x="4501" y="4966"/>
                </a:cubicBezTo>
                <a:cubicBezTo>
                  <a:pt x="4370" y="4966"/>
                  <a:pt x="4251" y="5061"/>
                  <a:pt x="4227" y="5180"/>
                </a:cubicBezTo>
                <a:lnTo>
                  <a:pt x="1953" y="5180"/>
                </a:lnTo>
                <a:cubicBezTo>
                  <a:pt x="1917" y="5061"/>
                  <a:pt x="1810" y="4966"/>
                  <a:pt x="1679" y="4966"/>
                </a:cubicBezTo>
                <a:cubicBezTo>
                  <a:pt x="1631" y="4966"/>
                  <a:pt x="1596" y="4990"/>
                  <a:pt x="1572" y="4990"/>
                </a:cubicBezTo>
                <a:lnTo>
                  <a:pt x="429" y="3013"/>
                </a:lnTo>
                <a:cubicBezTo>
                  <a:pt x="512" y="2954"/>
                  <a:pt x="572" y="2858"/>
                  <a:pt x="572" y="2751"/>
                </a:cubicBezTo>
                <a:cubicBezTo>
                  <a:pt x="572" y="2644"/>
                  <a:pt x="512" y="2561"/>
                  <a:pt x="441" y="2501"/>
                </a:cubicBezTo>
                <a:lnTo>
                  <a:pt x="1560" y="584"/>
                </a:lnTo>
                <a:cubicBezTo>
                  <a:pt x="1596" y="596"/>
                  <a:pt x="1643" y="608"/>
                  <a:pt x="1691" y="608"/>
                </a:cubicBezTo>
                <a:cubicBezTo>
                  <a:pt x="1834" y="608"/>
                  <a:pt x="1977" y="501"/>
                  <a:pt x="1989" y="358"/>
                </a:cubicBezTo>
                <a:close/>
                <a:moveTo>
                  <a:pt x="1691" y="1"/>
                </a:moveTo>
                <a:cubicBezTo>
                  <a:pt x="1524" y="1"/>
                  <a:pt x="1393" y="132"/>
                  <a:pt x="1393" y="299"/>
                </a:cubicBezTo>
                <a:cubicBezTo>
                  <a:pt x="1393" y="394"/>
                  <a:pt x="1429" y="465"/>
                  <a:pt x="1488" y="525"/>
                </a:cubicBezTo>
                <a:lnTo>
                  <a:pt x="369" y="2454"/>
                </a:lnTo>
                <a:cubicBezTo>
                  <a:pt x="334" y="2454"/>
                  <a:pt x="322" y="2442"/>
                  <a:pt x="298" y="2442"/>
                </a:cubicBezTo>
                <a:cubicBezTo>
                  <a:pt x="131" y="2442"/>
                  <a:pt x="0" y="2573"/>
                  <a:pt x="0" y="2739"/>
                </a:cubicBezTo>
                <a:cubicBezTo>
                  <a:pt x="0" y="2906"/>
                  <a:pt x="131" y="3037"/>
                  <a:pt x="298" y="3037"/>
                </a:cubicBezTo>
                <a:cubicBezTo>
                  <a:pt x="322" y="3037"/>
                  <a:pt x="334" y="3037"/>
                  <a:pt x="369" y="3025"/>
                </a:cubicBezTo>
                <a:lnTo>
                  <a:pt x="1512" y="5013"/>
                </a:lnTo>
                <a:cubicBezTo>
                  <a:pt x="1441" y="5073"/>
                  <a:pt x="1393" y="5144"/>
                  <a:pt x="1393" y="5252"/>
                </a:cubicBezTo>
                <a:cubicBezTo>
                  <a:pt x="1393" y="5418"/>
                  <a:pt x="1524" y="5549"/>
                  <a:pt x="1691" y="5549"/>
                </a:cubicBezTo>
                <a:cubicBezTo>
                  <a:pt x="1858" y="5549"/>
                  <a:pt x="1989" y="5418"/>
                  <a:pt x="1989" y="5252"/>
                </a:cubicBezTo>
                <a:lnTo>
                  <a:pt x="4227" y="5252"/>
                </a:lnTo>
                <a:cubicBezTo>
                  <a:pt x="4227" y="5418"/>
                  <a:pt x="4358" y="5549"/>
                  <a:pt x="4525" y="5549"/>
                </a:cubicBezTo>
                <a:cubicBezTo>
                  <a:pt x="4679" y="5549"/>
                  <a:pt x="4822" y="5418"/>
                  <a:pt x="4822" y="5252"/>
                </a:cubicBezTo>
                <a:cubicBezTo>
                  <a:pt x="4822" y="5144"/>
                  <a:pt x="4763" y="5049"/>
                  <a:pt x="4667" y="5001"/>
                </a:cubicBezTo>
                <a:lnTo>
                  <a:pt x="5799" y="3049"/>
                </a:lnTo>
                <a:lnTo>
                  <a:pt x="5846" y="3049"/>
                </a:lnTo>
                <a:cubicBezTo>
                  <a:pt x="6013" y="3049"/>
                  <a:pt x="6144" y="2918"/>
                  <a:pt x="6144" y="2751"/>
                </a:cubicBezTo>
                <a:cubicBezTo>
                  <a:pt x="6144" y="2608"/>
                  <a:pt x="6013" y="2477"/>
                  <a:pt x="5846" y="2477"/>
                </a:cubicBezTo>
                <a:lnTo>
                  <a:pt x="5810" y="2477"/>
                </a:lnTo>
                <a:lnTo>
                  <a:pt x="4703" y="549"/>
                </a:lnTo>
                <a:cubicBezTo>
                  <a:pt x="4775" y="489"/>
                  <a:pt x="4834" y="406"/>
                  <a:pt x="4834" y="299"/>
                </a:cubicBezTo>
                <a:cubicBezTo>
                  <a:pt x="4834" y="132"/>
                  <a:pt x="4703" y="1"/>
                  <a:pt x="4536" y="1"/>
                </a:cubicBezTo>
                <a:cubicBezTo>
                  <a:pt x="4382" y="1"/>
                  <a:pt x="4251" y="108"/>
                  <a:pt x="4239" y="251"/>
                </a:cubicBezTo>
                <a:lnTo>
                  <a:pt x="1989" y="251"/>
                </a:lnTo>
                <a:cubicBezTo>
                  <a:pt x="1965" y="108"/>
                  <a:pt x="1846" y="1"/>
                  <a:pt x="16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282897" y="171974"/>
            <a:ext cx="781190" cy="157424"/>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829400" y="1476375"/>
            <a:ext cx="5485800" cy="22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66" name="Google Shape;66;p8"/>
          <p:cNvSpPr/>
          <p:nvPr/>
        </p:nvSpPr>
        <p:spPr>
          <a:xfrm rot="5400000" flipH="1">
            <a:off x="944594" y="2800194"/>
            <a:ext cx="1398787" cy="3287825"/>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8"/>
          <p:cNvGrpSpPr/>
          <p:nvPr/>
        </p:nvGrpSpPr>
        <p:grpSpPr>
          <a:xfrm>
            <a:off x="3833789" y="4506580"/>
            <a:ext cx="1476421" cy="195029"/>
            <a:chOff x="213125" y="197550"/>
            <a:chExt cx="1737375" cy="229500"/>
          </a:xfrm>
        </p:grpSpPr>
        <p:cxnSp>
          <p:nvCxnSpPr>
            <p:cNvPr id="68" name="Google Shape;68;p8"/>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9" name="Google Shape;69;p8"/>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0" name="Google Shape;70;p8"/>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1" name="Google Shape;71;p8"/>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2" name="Google Shape;72;p8"/>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3" name="Google Shape;73;p8"/>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4" name="Google Shape;74;p8"/>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5" name="Google Shape;75;p8"/>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6" name="Google Shape;76;p8"/>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7" name="Google Shape;77;p8"/>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8" name="Google Shape;78;p8"/>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9" name="Google Shape;79;p8"/>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
        <p:nvSpPr>
          <p:cNvPr id="80" name="Google Shape;80;p8"/>
          <p:cNvSpPr/>
          <p:nvPr/>
        </p:nvSpPr>
        <p:spPr>
          <a:xfrm flipH="1">
            <a:off x="7594801" y="-3"/>
            <a:ext cx="1549198" cy="925466"/>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8"/>
          <p:cNvGrpSpPr/>
          <p:nvPr/>
        </p:nvGrpSpPr>
        <p:grpSpPr>
          <a:xfrm>
            <a:off x="3833789" y="441855"/>
            <a:ext cx="1476421" cy="195029"/>
            <a:chOff x="213125" y="197550"/>
            <a:chExt cx="1737375" cy="229500"/>
          </a:xfrm>
        </p:grpSpPr>
        <p:cxnSp>
          <p:nvCxnSpPr>
            <p:cNvPr id="82" name="Google Shape;82;p8"/>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3" name="Google Shape;83;p8"/>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4" name="Google Shape;84;p8"/>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5" name="Google Shape;85;p8"/>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6" name="Google Shape;86;p8"/>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7" name="Google Shape;87;p8"/>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8" name="Google Shape;88;p8"/>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9" name="Google Shape;89;p8"/>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0" name="Google Shape;90;p8"/>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1" name="Google Shape;91;p8"/>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2" name="Google Shape;92;p8"/>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3" name="Google Shape;93;p8"/>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230"/>
        <p:cNvGrpSpPr/>
        <p:nvPr/>
      </p:nvGrpSpPr>
      <p:grpSpPr>
        <a:xfrm>
          <a:off x="0" y="0"/>
          <a:ext cx="0" cy="0"/>
          <a:chOff x="0" y="0"/>
          <a:chExt cx="0" cy="0"/>
        </a:xfrm>
      </p:grpSpPr>
      <p:sp>
        <p:nvSpPr>
          <p:cNvPr id="231" name="Google Shape;231;p15"/>
          <p:cNvSpPr txBox="1">
            <a:spLocks noGrp="1"/>
          </p:cNvSpPr>
          <p:nvPr>
            <p:ph type="title" hasCustomPrompt="1"/>
          </p:nvPr>
        </p:nvSpPr>
        <p:spPr>
          <a:xfrm>
            <a:off x="1305925" y="1260175"/>
            <a:ext cx="850500" cy="603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2" name="Google Shape;232;p15"/>
          <p:cNvSpPr txBox="1">
            <a:spLocks noGrp="1"/>
          </p:cNvSpPr>
          <p:nvPr>
            <p:ph type="subTitle" idx="1"/>
          </p:nvPr>
        </p:nvSpPr>
        <p:spPr>
          <a:xfrm>
            <a:off x="1193100" y="3215825"/>
            <a:ext cx="2482800" cy="667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233" name="Google Shape;233;p15"/>
          <p:cNvSpPr txBox="1">
            <a:spLocks noGrp="1"/>
          </p:cNvSpPr>
          <p:nvPr>
            <p:ph type="title" idx="2"/>
          </p:nvPr>
        </p:nvSpPr>
        <p:spPr>
          <a:xfrm>
            <a:off x="1193100" y="1863750"/>
            <a:ext cx="2482800" cy="141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4" name="Google Shape;234;p15"/>
          <p:cNvSpPr/>
          <p:nvPr/>
        </p:nvSpPr>
        <p:spPr>
          <a:xfrm rot="10800000" flipH="1">
            <a:off x="50" y="3767667"/>
            <a:ext cx="2303097" cy="1375833"/>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rot="10800000" flipH="1">
            <a:off x="7340037" y="0"/>
            <a:ext cx="1803952" cy="539402"/>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1">
  <p:cSld name="CUSTOM_2_1">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713100" y="452325"/>
            <a:ext cx="6180300" cy="1046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cxnSp>
        <p:nvCxnSpPr>
          <p:cNvPr id="300" name="Google Shape;300;p19"/>
          <p:cNvCxnSpPr/>
          <p:nvPr/>
        </p:nvCxnSpPr>
        <p:spPr>
          <a:xfrm>
            <a:off x="-9525" y="5143500"/>
            <a:ext cx="9134700" cy="0"/>
          </a:xfrm>
          <a:prstGeom prst="straightConnector1">
            <a:avLst/>
          </a:prstGeom>
          <a:noFill/>
          <a:ln w="9525" cap="flat" cmpd="sng">
            <a:solidFill>
              <a:schemeClr val="lt1"/>
            </a:solidFill>
            <a:prstDash val="solid"/>
            <a:round/>
            <a:headEnd type="none" w="med" len="med"/>
            <a:tailEnd type="none" w="med" len="med"/>
          </a:ln>
        </p:spPr>
      </p:cxnSp>
      <p:sp>
        <p:nvSpPr>
          <p:cNvPr id="301" name="Google Shape;301;p19"/>
          <p:cNvSpPr txBox="1">
            <a:spLocks noGrp="1"/>
          </p:cNvSpPr>
          <p:nvPr>
            <p:ph type="subTitle" idx="1"/>
          </p:nvPr>
        </p:nvSpPr>
        <p:spPr>
          <a:xfrm>
            <a:off x="1705575" y="1941288"/>
            <a:ext cx="16971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chemeClr val="dk2"/>
                </a:solidFill>
                <a:latin typeface="Nunito Black"/>
                <a:ea typeface="Nunito Black"/>
                <a:cs typeface="Nunito Black"/>
                <a:sym typeface="Nunito Black"/>
              </a:defRPr>
            </a:lvl1pPr>
            <a:lvl2pPr lvl="1" rtl="0">
              <a:spcBef>
                <a:spcPts val="0"/>
              </a:spcBef>
              <a:spcAft>
                <a:spcPts val="0"/>
              </a:spcAft>
              <a:buNone/>
              <a:defRPr sz="1800">
                <a:solidFill>
                  <a:schemeClr val="dk2"/>
                </a:solidFill>
                <a:latin typeface="Nunito Black"/>
                <a:ea typeface="Nunito Black"/>
                <a:cs typeface="Nunito Black"/>
                <a:sym typeface="Nunito Black"/>
              </a:defRPr>
            </a:lvl2pPr>
            <a:lvl3pPr lvl="2" rtl="0">
              <a:spcBef>
                <a:spcPts val="0"/>
              </a:spcBef>
              <a:spcAft>
                <a:spcPts val="0"/>
              </a:spcAft>
              <a:buNone/>
              <a:defRPr sz="1800">
                <a:solidFill>
                  <a:schemeClr val="dk2"/>
                </a:solidFill>
                <a:latin typeface="Nunito Black"/>
                <a:ea typeface="Nunito Black"/>
                <a:cs typeface="Nunito Black"/>
                <a:sym typeface="Nunito Black"/>
              </a:defRPr>
            </a:lvl3pPr>
            <a:lvl4pPr lvl="3" rtl="0">
              <a:spcBef>
                <a:spcPts val="0"/>
              </a:spcBef>
              <a:spcAft>
                <a:spcPts val="0"/>
              </a:spcAft>
              <a:buNone/>
              <a:defRPr sz="1800">
                <a:solidFill>
                  <a:schemeClr val="dk2"/>
                </a:solidFill>
                <a:latin typeface="Nunito Black"/>
                <a:ea typeface="Nunito Black"/>
                <a:cs typeface="Nunito Black"/>
                <a:sym typeface="Nunito Black"/>
              </a:defRPr>
            </a:lvl4pPr>
            <a:lvl5pPr lvl="4" rtl="0">
              <a:spcBef>
                <a:spcPts val="0"/>
              </a:spcBef>
              <a:spcAft>
                <a:spcPts val="0"/>
              </a:spcAft>
              <a:buNone/>
              <a:defRPr sz="1800">
                <a:solidFill>
                  <a:schemeClr val="dk2"/>
                </a:solidFill>
                <a:latin typeface="Nunito Black"/>
                <a:ea typeface="Nunito Black"/>
                <a:cs typeface="Nunito Black"/>
                <a:sym typeface="Nunito Black"/>
              </a:defRPr>
            </a:lvl5pPr>
            <a:lvl6pPr lvl="5" rtl="0">
              <a:spcBef>
                <a:spcPts val="0"/>
              </a:spcBef>
              <a:spcAft>
                <a:spcPts val="0"/>
              </a:spcAft>
              <a:buNone/>
              <a:defRPr sz="1800">
                <a:solidFill>
                  <a:schemeClr val="dk2"/>
                </a:solidFill>
                <a:latin typeface="Nunito Black"/>
                <a:ea typeface="Nunito Black"/>
                <a:cs typeface="Nunito Black"/>
                <a:sym typeface="Nunito Black"/>
              </a:defRPr>
            </a:lvl6pPr>
            <a:lvl7pPr lvl="6" rtl="0">
              <a:spcBef>
                <a:spcPts val="0"/>
              </a:spcBef>
              <a:spcAft>
                <a:spcPts val="0"/>
              </a:spcAft>
              <a:buNone/>
              <a:defRPr sz="1800">
                <a:solidFill>
                  <a:schemeClr val="dk2"/>
                </a:solidFill>
                <a:latin typeface="Nunito Black"/>
                <a:ea typeface="Nunito Black"/>
                <a:cs typeface="Nunito Black"/>
                <a:sym typeface="Nunito Black"/>
              </a:defRPr>
            </a:lvl7pPr>
            <a:lvl8pPr lvl="7" rtl="0">
              <a:spcBef>
                <a:spcPts val="0"/>
              </a:spcBef>
              <a:spcAft>
                <a:spcPts val="0"/>
              </a:spcAft>
              <a:buNone/>
              <a:defRPr sz="1800">
                <a:solidFill>
                  <a:schemeClr val="dk2"/>
                </a:solidFill>
                <a:latin typeface="Nunito Black"/>
                <a:ea typeface="Nunito Black"/>
                <a:cs typeface="Nunito Black"/>
                <a:sym typeface="Nunito Black"/>
              </a:defRPr>
            </a:lvl8pPr>
            <a:lvl9pPr lvl="8" rtl="0">
              <a:spcBef>
                <a:spcPts val="0"/>
              </a:spcBef>
              <a:spcAft>
                <a:spcPts val="0"/>
              </a:spcAft>
              <a:buNone/>
              <a:defRPr sz="1800">
                <a:solidFill>
                  <a:schemeClr val="dk2"/>
                </a:solidFill>
                <a:latin typeface="Nunito Black"/>
                <a:ea typeface="Nunito Black"/>
                <a:cs typeface="Nunito Black"/>
                <a:sym typeface="Nunito Black"/>
              </a:defRPr>
            </a:lvl9pPr>
          </a:lstStyle>
          <a:p>
            <a:endParaRPr/>
          </a:p>
        </p:txBody>
      </p:sp>
      <p:sp>
        <p:nvSpPr>
          <p:cNvPr id="302" name="Google Shape;302;p19"/>
          <p:cNvSpPr txBox="1">
            <a:spLocks noGrp="1"/>
          </p:cNvSpPr>
          <p:nvPr>
            <p:ph type="subTitle" idx="2"/>
          </p:nvPr>
        </p:nvSpPr>
        <p:spPr>
          <a:xfrm>
            <a:off x="1705577" y="2244894"/>
            <a:ext cx="1697100" cy="923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303" name="Google Shape;303;p19"/>
          <p:cNvSpPr txBox="1">
            <a:spLocks noGrp="1"/>
          </p:cNvSpPr>
          <p:nvPr>
            <p:ph type="subTitle" idx="3"/>
          </p:nvPr>
        </p:nvSpPr>
        <p:spPr>
          <a:xfrm>
            <a:off x="4466825" y="1941288"/>
            <a:ext cx="16971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chemeClr val="dk2"/>
                </a:solidFill>
                <a:latin typeface="Nunito Black"/>
                <a:ea typeface="Nunito Black"/>
                <a:cs typeface="Nunito Black"/>
                <a:sym typeface="Nunito Black"/>
              </a:defRPr>
            </a:lvl1pPr>
            <a:lvl2pPr lvl="1" rtl="0">
              <a:spcBef>
                <a:spcPts val="0"/>
              </a:spcBef>
              <a:spcAft>
                <a:spcPts val="0"/>
              </a:spcAft>
              <a:buNone/>
              <a:defRPr sz="1800">
                <a:solidFill>
                  <a:schemeClr val="dk2"/>
                </a:solidFill>
                <a:latin typeface="Nunito Black"/>
                <a:ea typeface="Nunito Black"/>
                <a:cs typeface="Nunito Black"/>
                <a:sym typeface="Nunito Black"/>
              </a:defRPr>
            </a:lvl2pPr>
            <a:lvl3pPr lvl="2" rtl="0">
              <a:spcBef>
                <a:spcPts val="0"/>
              </a:spcBef>
              <a:spcAft>
                <a:spcPts val="0"/>
              </a:spcAft>
              <a:buNone/>
              <a:defRPr sz="1800">
                <a:solidFill>
                  <a:schemeClr val="dk2"/>
                </a:solidFill>
                <a:latin typeface="Nunito Black"/>
                <a:ea typeface="Nunito Black"/>
                <a:cs typeface="Nunito Black"/>
                <a:sym typeface="Nunito Black"/>
              </a:defRPr>
            </a:lvl3pPr>
            <a:lvl4pPr lvl="3" rtl="0">
              <a:spcBef>
                <a:spcPts val="0"/>
              </a:spcBef>
              <a:spcAft>
                <a:spcPts val="0"/>
              </a:spcAft>
              <a:buNone/>
              <a:defRPr sz="1800">
                <a:solidFill>
                  <a:schemeClr val="dk2"/>
                </a:solidFill>
                <a:latin typeface="Nunito Black"/>
                <a:ea typeface="Nunito Black"/>
                <a:cs typeface="Nunito Black"/>
                <a:sym typeface="Nunito Black"/>
              </a:defRPr>
            </a:lvl4pPr>
            <a:lvl5pPr lvl="4" rtl="0">
              <a:spcBef>
                <a:spcPts val="0"/>
              </a:spcBef>
              <a:spcAft>
                <a:spcPts val="0"/>
              </a:spcAft>
              <a:buNone/>
              <a:defRPr sz="1800">
                <a:solidFill>
                  <a:schemeClr val="dk2"/>
                </a:solidFill>
                <a:latin typeface="Nunito Black"/>
                <a:ea typeface="Nunito Black"/>
                <a:cs typeface="Nunito Black"/>
                <a:sym typeface="Nunito Black"/>
              </a:defRPr>
            </a:lvl5pPr>
            <a:lvl6pPr lvl="5" rtl="0">
              <a:spcBef>
                <a:spcPts val="0"/>
              </a:spcBef>
              <a:spcAft>
                <a:spcPts val="0"/>
              </a:spcAft>
              <a:buNone/>
              <a:defRPr sz="1800">
                <a:solidFill>
                  <a:schemeClr val="dk2"/>
                </a:solidFill>
                <a:latin typeface="Nunito Black"/>
                <a:ea typeface="Nunito Black"/>
                <a:cs typeface="Nunito Black"/>
                <a:sym typeface="Nunito Black"/>
              </a:defRPr>
            </a:lvl6pPr>
            <a:lvl7pPr lvl="6" rtl="0">
              <a:spcBef>
                <a:spcPts val="0"/>
              </a:spcBef>
              <a:spcAft>
                <a:spcPts val="0"/>
              </a:spcAft>
              <a:buNone/>
              <a:defRPr sz="1800">
                <a:solidFill>
                  <a:schemeClr val="dk2"/>
                </a:solidFill>
                <a:latin typeface="Nunito Black"/>
                <a:ea typeface="Nunito Black"/>
                <a:cs typeface="Nunito Black"/>
                <a:sym typeface="Nunito Black"/>
              </a:defRPr>
            </a:lvl7pPr>
            <a:lvl8pPr lvl="7" rtl="0">
              <a:spcBef>
                <a:spcPts val="0"/>
              </a:spcBef>
              <a:spcAft>
                <a:spcPts val="0"/>
              </a:spcAft>
              <a:buNone/>
              <a:defRPr sz="1800">
                <a:solidFill>
                  <a:schemeClr val="dk2"/>
                </a:solidFill>
                <a:latin typeface="Nunito Black"/>
                <a:ea typeface="Nunito Black"/>
                <a:cs typeface="Nunito Black"/>
                <a:sym typeface="Nunito Black"/>
              </a:defRPr>
            </a:lvl8pPr>
            <a:lvl9pPr lvl="8" rtl="0">
              <a:spcBef>
                <a:spcPts val="0"/>
              </a:spcBef>
              <a:spcAft>
                <a:spcPts val="0"/>
              </a:spcAft>
              <a:buNone/>
              <a:defRPr sz="1800">
                <a:solidFill>
                  <a:schemeClr val="dk2"/>
                </a:solidFill>
                <a:latin typeface="Nunito Black"/>
                <a:ea typeface="Nunito Black"/>
                <a:cs typeface="Nunito Black"/>
                <a:sym typeface="Nunito Black"/>
              </a:defRPr>
            </a:lvl9pPr>
          </a:lstStyle>
          <a:p>
            <a:endParaRPr/>
          </a:p>
        </p:txBody>
      </p:sp>
      <p:sp>
        <p:nvSpPr>
          <p:cNvPr id="304" name="Google Shape;304;p19"/>
          <p:cNvSpPr txBox="1">
            <a:spLocks noGrp="1"/>
          </p:cNvSpPr>
          <p:nvPr>
            <p:ph type="subTitle" idx="4"/>
          </p:nvPr>
        </p:nvSpPr>
        <p:spPr>
          <a:xfrm>
            <a:off x="4466825" y="2244887"/>
            <a:ext cx="1697100" cy="923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Muli"/>
                <a:ea typeface="Muli"/>
                <a:cs typeface="Muli"/>
                <a:sym typeface="Muli"/>
              </a:defRPr>
            </a:lvl1pPr>
            <a:lvl2pPr lvl="1" rtl="0">
              <a:spcBef>
                <a:spcPts val="0"/>
              </a:spcBef>
              <a:spcAft>
                <a:spcPts val="0"/>
              </a:spcAft>
              <a:buNone/>
              <a:defRPr sz="1600" b="1">
                <a:latin typeface="Muli"/>
                <a:ea typeface="Muli"/>
                <a:cs typeface="Muli"/>
                <a:sym typeface="Muli"/>
              </a:defRPr>
            </a:lvl2pPr>
            <a:lvl3pPr lvl="2" rtl="0">
              <a:spcBef>
                <a:spcPts val="0"/>
              </a:spcBef>
              <a:spcAft>
                <a:spcPts val="0"/>
              </a:spcAft>
              <a:buNone/>
              <a:defRPr sz="1600" b="1">
                <a:latin typeface="Muli"/>
                <a:ea typeface="Muli"/>
                <a:cs typeface="Muli"/>
                <a:sym typeface="Muli"/>
              </a:defRPr>
            </a:lvl3pPr>
            <a:lvl4pPr lvl="3" rtl="0">
              <a:spcBef>
                <a:spcPts val="0"/>
              </a:spcBef>
              <a:spcAft>
                <a:spcPts val="0"/>
              </a:spcAft>
              <a:buNone/>
              <a:defRPr sz="1600" b="1">
                <a:latin typeface="Muli"/>
                <a:ea typeface="Muli"/>
                <a:cs typeface="Muli"/>
                <a:sym typeface="Muli"/>
              </a:defRPr>
            </a:lvl4pPr>
            <a:lvl5pPr lvl="4" rtl="0">
              <a:spcBef>
                <a:spcPts val="0"/>
              </a:spcBef>
              <a:spcAft>
                <a:spcPts val="0"/>
              </a:spcAft>
              <a:buNone/>
              <a:defRPr sz="1600" b="1">
                <a:latin typeface="Muli"/>
                <a:ea typeface="Muli"/>
                <a:cs typeface="Muli"/>
                <a:sym typeface="Muli"/>
              </a:defRPr>
            </a:lvl5pPr>
            <a:lvl6pPr lvl="5" rtl="0">
              <a:spcBef>
                <a:spcPts val="0"/>
              </a:spcBef>
              <a:spcAft>
                <a:spcPts val="0"/>
              </a:spcAft>
              <a:buNone/>
              <a:defRPr sz="1600" b="1">
                <a:latin typeface="Muli"/>
                <a:ea typeface="Muli"/>
                <a:cs typeface="Muli"/>
                <a:sym typeface="Muli"/>
              </a:defRPr>
            </a:lvl6pPr>
            <a:lvl7pPr lvl="6" rtl="0">
              <a:spcBef>
                <a:spcPts val="0"/>
              </a:spcBef>
              <a:spcAft>
                <a:spcPts val="0"/>
              </a:spcAft>
              <a:buNone/>
              <a:defRPr sz="1600" b="1">
                <a:latin typeface="Muli"/>
                <a:ea typeface="Muli"/>
                <a:cs typeface="Muli"/>
                <a:sym typeface="Muli"/>
              </a:defRPr>
            </a:lvl7pPr>
            <a:lvl8pPr lvl="7" rtl="0">
              <a:spcBef>
                <a:spcPts val="0"/>
              </a:spcBef>
              <a:spcAft>
                <a:spcPts val="0"/>
              </a:spcAft>
              <a:buNone/>
              <a:defRPr sz="1600" b="1">
                <a:latin typeface="Muli"/>
                <a:ea typeface="Muli"/>
                <a:cs typeface="Muli"/>
                <a:sym typeface="Muli"/>
              </a:defRPr>
            </a:lvl8pPr>
            <a:lvl9pPr lvl="8" rtl="0">
              <a:spcBef>
                <a:spcPts val="0"/>
              </a:spcBef>
              <a:spcAft>
                <a:spcPts val="0"/>
              </a:spcAft>
              <a:buNone/>
              <a:defRPr sz="1600" b="1">
                <a:latin typeface="Muli"/>
                <a:ea typeface="Muli"/>
                <a:cs typeface="Muli"/>
                <a:sym typeface="Muli"/>
              </a:defRPr>
            </a:lvl9pPr>
          </a:lstStyle>
          <a:p>
            <a:endParaRPr/>
          </a:p>
        </p:txBody>
      </p:sp>
      <p:sp>
        <p:nvSpPr>
          <p:cNvPr id="305" name="Google Shape;305;p19"/>
          <p:cNvSpPr txBox="1">
            <a:spLocks noGrp="1"/>
          </p:cNvSpPr>
          <p:nvPr>
            <p:ph type="subTitle" idx="5"/>
          </p:nvPr>
        </p:nvSpPr>
        <p:spPr>
          <a:xfrm>
            <a:off x="1705575" y="3353795"/>
            <a:ext cx="16971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chemeClr val="dk2"/>
                </a:solidFill>
                <a:latin typeface="Nunito Black"/>
                <a:ea typeface="Nunito Black"/>
                <a:cs typeface="Nunito Black"/>
                <a:sym typeface="Nunito Black"/>
              </a:defRPr>
            </a:lvl1pPr>
            <a:lvl2pPr lvl="1" rtl="0">
              <a:spcBef>
                <a:spcPts val="0"/>
              </a:spcBef>
              <a:spcAft>
                <a:spcPts val="0"/>
              </a:spcAft>
              <a:buNone/>
              <a:defRPr sz="1800">
                <a:solidFill>
                  <a:schemeClr val="dk2"/>
                </a:solidFill>
                <a:latin typeface="Nunito Black"/>
                <a:ea typeface="Nunito Black"/>
                <a:cs typeface="Nunito Black"/>
                <a:sym typeface="Nunito Black"/>
              </a:defRPr>
            </a:lvl2pPr>
            <a:lvl3pPr lvl="2" rtl="0">
              <a:spcBef>
                <a:spcPts val="0"/>
              </a:spcBef>
              <a:spcAft>
                <a:spcPts val="0"/>
              </a:spcAft>
              <a:buNone/>
              <a:defRPr sz="1800">
                <a:solidFill>
                  <a:schemeClr val="dk2"/>
                </a:solidFill>
                <a:latin typeface="Nunito Black"/>
                <a:ea typeface="Nunito Black"/>
                <a:cs typeface="Nunito Black"/>
                <a:sym typeface="Nunito Black"/>
              </a:defRPr>
            </a:lvl3pPr>
            <a:lvl4pPr lvl="3" rtl="0">
              <a:spcBef>
                <a:spcPts val="0"/>
              </a:spcBef>
              <a:spcAft>
                <a:spcPts val="0"/>
              </a:spcAft>
              <a:buNone/>
              <a:defRPr sz="1800">
                <a:solidFill>
                  <a:schemeClr val="dk2"/>
                </a:solidFill>
                <a:latin typeface="Nunito Black"/>
                <a:ea typeface="Nunito Black"/>
                <a:cs typeface="Nunito Black"/>
                <a:sym typeface="Nunito Black"/>
              </a:defRPr>
            </a:lvl4pPr>
            <a:lvl5pPr lvl="4" rtl="0">
              <a:spcBef>
                <a:spcPts val="0"/>
              </a:spcBef>
              <a:spcAft>
                <a:spcPts val="0"/>
              </a:spcAft>
              <a:buNone/>
              <a:defRPr sz="1800">
                <a:solidFill>
                  <a:schemeClr val="dk2"/>
                </a:solidFill>
                <a:latin typeface="Nunito Black"/>
                <a:ea typeface="Nunito Black"/>
                <a:cs typeface="Nunito Black"/>
                <a:sym typeface="Nunito Black"/>
              </a:defRPr>
            </a:lvl5pPr>
            <a:lvl6pPr lvl="5" rtl="0">
              <a:spcBef>
                <a:spcPts val="0"/>
              </a:spcBef>
              <a:spcAft>
                <a:spcPts val="0"/>
              </a:spcAft>
              <a:buNone/>
              <a:defRPr sz="1800">
                <a:solidFill>
                  <a:schemeClr val="dk2"/>
                </a:solidFill>
                <a:latin typeface="Nunito Black"/>
                <a:ea typeface="Nunito Black"/>
                <a:cs typeface="Nunito Black"/>
                <a:sym typeface="Nunito Black"/>
              </a:defRPr>
            </a:lvl6pPr>
            <a:lvl7pPr lvl="6" rtl="0">
              <a:spcBef>
                <a:spcPts val="0"/>
              </a:spcBef>
              <a:spcAft>
                <a:spcPts val="0"/>
              </a:spcAft>
              <a:buNone/>
              <a:defRPr sz="1800">
                <a:solidFill>
                  <a:schemeClr val="dk2"/>
                </a:solidFill>
                <a:latin typeface="Nunito Black"/>
                <a:ea typeface="Nunito Black"/>
                <a:cs typeface="Nunito Black"/>
                <a:sym typeface="Nunito Black"/>
              </a:defRPr>
            </a:lvl7pPr>
            <a:lvl8pPr lvl="7" rtl="0">
              <a:spcBef>
                <a:spcPts val="0"/>
              </a:spcBef>
              <a:spcAft>
                <a:spcPts val="0"/>
              </a:spcAft>
              <a:buNone/>
              <a:defRPr sz="1800">
                <a:solidFill>
                  <a:schemeClr val="dk2"/>
                </a:solidFill>
                <a:latin typeface="Nunito Black"/>
                <a:ea typeface="Nunito Black"/>
                <a:cs typeface="Nunito Black"/>
                <a:sym typeface="Nunito Black"/>
              </a:defRPr>
            </a:lvl8pPr>
            <a:lvl9pPr lvl="8" rtl="0">
              <a:spcBef>
                <a:spcPts val="0"/>
              </a:spcBef>
              <a:spcAft>
                <a:spcPts val="0"/>
              </a:spcAft>
              <a:buNone/>
              <a:defRPr sz="1800">
                <a:solidFill>
                  <a:schemeClr val="dk2"/>
                </a:solidFill>
                <a:latin typeface="Nunito Black"/>
                <a:ea typeface="Nunito Black"/>
                <a:cs typeface="Nunito Black"/>
                <a:sym typeface="Nunito Black"/>
              </a:defRPr>
            </a:lvl9pPr>
          </a:lstStyle>
          <a:p>
            <a:endParaRPr/>
          </a:p>
        </p:txBody>
      </p:sp>
      <p:sp>
        <p:nvSpPr>
          <p:cNvPr id="306" name="Google Shape;306;p19"/>
          <p:cNvSpPr txBox="1">
            <a:spLocks noGrp="1"/>
          </p:cNvSpPr>
          <p:nvPr>
            <p:ph type="subTitle" idx="6"/>
          </p:nvPr>
        </p:nvSpPr>
        <p:spPr>
          <a:xfrm>
            <a:off x="1705577" y="3657401"/>
            <a:ext cx="1697100" cy="923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307" name="Google Shape;307;p19"/>
          <p:cNvSpPr txBox="1">
            <a:spLocks noGrp="1"/>
          </p:cNvSpPr>
          <p:nvPr>
            <p:ph type="subTitle" idx="7"/>
          </p:nvPr>
        </p:nvSpPr>
        <p:spPr>
          <a:xfrm>
            <a:off x="4466825" y="3353794"/>
            <a:ext cx="16971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chemeClr val="dk2"/>
                </a:solidFill>
                <a:latin typeface="Nunito Black"/>
                <a:ea typeface="Nunito Black"/>
                <a:cs typeface="Nunito Black"/>
                <a:sym typeface="Nunito Black"/>
              </a:defRPr>
            </a:lvl1pPr>
            <a:lvl2pPr lvl="1" rtl="0">
              <a:spcBef>
                <a:spcPts val="0"/>
              </a:spcBef>
              <a:spcAft>
                <a:spcPts val="0"/>
              </a:spcAft>
              <a:buNone/>
              <a:defRPr sz="1800">
                <a:solidFill>
                  <a:schemeClr val="dk2"/>
                </a:solidFill>
                <a:latin typeface="Nunito Black"/>
                <a:ea typeface="Nunito Black"/>
                <a:cs typeface="Nunito Black"/>
                <a:sym typeface="Nunito Black"/>
              </a:defRPr>
            </a:lvl2pPr>
            <a:lvl3pPr lvl="2" rtl="0">
              <a:spcBef>
                <a:spcPts val="0"/>
              </a:spcBef>
              <a:spcAft>
                <a:spcPts val="0"/>
              </a:spcAft>
              <a:buNone/>
              <a:defRPr sz="1800">
                <a:solidFill>
                  <a:schemeClr val="dk2"/>
                </a:solidFill>
                <a:latin typeface="Nunito Black"/>
                <a:ea typeface="Nunito Black"/>
                <a:cs typeface="Nunito Black"/>
                <a:sym typeface="Nunito Black"/>
              </a:defRPr>
            </a:lvl3pPr>
            <a:lvl4pPr lvl="3" rtl="0">
              <a:spcBef>
                <a:spcPts val="0"/>
              </a:spcBef>
              <a:spcAft>
                <a:spcPts val="0"/>
              </a:spcAft>
              <a:buNone/>
              <a:defRPr sz="1800">
                <a:solidFill>
                  <a:schemeClr val="dk2"/>
                </a:solidFill>
                <a:latin typeface="Nunito Black"/>
                <a:ea typeface="Nunito Black"/>
                <a:cs typeface="Nunito Black"/>
                <a:sym typeface="Nunito Black"/>
              </a:defRPr>
            </a:lvl4pPr>
            <a:lvl5pPr lvl="4" rtl="0">
              <a:spcBef>
                <a:spcPts val="0"/>
              </a:spcBef>
              <a:spcAft>
                <a:spcPts val="0"/>
              </a:spcAft>
              <a:buNone/>
              <a:defRPr sz="1800">
                <a:solidFill>
                  <a:schemeClr val="dk2"/>
                </a:solidFill>
                <a:latin typeface="Nunito Black"/>
                <a:ea typeface="Nunito Black"/>
                <a:cs typeface="Nunito Black"/>
                <a:sym typeface="Nunito Black"/>
              </a:defRPr>
            </a:lvl5pPr>
            <a:lvl6pPr lvl="5" rtl="0">
              <a:spcBef>
                <a:spcPts val="0"/>
              </a:spcBef>
              <a:spcAft>
                <a:spcPts val="0"/>
              </a:spcAft>
              <a:buNone/>
              <a:defRPr sz="1800">
                <a:solidFill>
                  <a:schemeClr val="dk2"/>
                </a:solidFill>
                <a:latin typeface="Nunito Black"/>
                <a:ea typeface="Nunito Black"/>
                <a:cs typeface="Nunito Black"/>
                <a:sym typeface="Nunito Black"/>
              </a:defRPr>
            </a:lvl6pPr>
            <a:lvl7pPr lvl="6" rtl="0">
              <a:spcBef>
                <a:spcPts val="0"/>
              </a:spcBef>
              <a:spcAft>
                <a:spcPts val="0"/>
              </a:spcAft>
              <a:buNone/>
              <a:defRPr sz="1800">
                <a:solidFill>
                  <a:schemeClr val="dk2"/>
                </a:solidFill>
                <a:latin typeface="Nunito Black"/>
                <a:ea typeface="Nunito Black"/>
                <a:cs typeface="Nunito Black"/>
                <a:sym typeface="Nunito Black"/>
              </a:defRPr>
            </a:lvl7pPr>
            <a:lvl8pPr lvl="7" rtl="0">
              <a:spcBef>
                <a:spcPts val="0"/>
              </a:spcBef>
              <a:spcAft>
                <a:spcPts val="0"/>
              </a:spcAft>
              <a:buNone/>
              <a:defRPr sz="1800">
                <a:solidFill>
                  <a:schemeClr val="dk2"/>
                </a:solidFill>
                <a:latin typeface="Nunito Black"/>
                <a:ea typeface="Nunito Black"/>
                <a:cs typeface="Nunito Black"/>
                <a:sym typeface="Nunito Black"/>
              </a:defRPr>
            </a:lvl8pPr>
            <a:lvl9pPr lvl="8" rtl="0">
              <a:spcBef>
                <a:spcPts val="0"/>
              </a:spcBef>
              <a:spcAft>
                <a:spcPts val="0"/>
              </a:spcAft>
              <a:buNone/>
              <a:defRPr sz="1800">
                <a:solidFill>
                  <a:schemeClr val="dk2"/>
                </a:solidFill>
                <a:latin typeface="Nunito Black"/>
                <a:ea typeface="Nunito Black"/>
                <a:cs typeface="Nunito Black"/>
                <a:sym typeface="Nunito Black"/>
              </a:defRPr>
            </a:lvl9pPr>
          </a:lstStyle>
          <a:p>
            <a:endParaRPr/>
          </a:p>
        </p:txBody>
      </p:sp>
      <p:sp>
        <p:nvSpPr>
          <p:cNvPr id="308" name="Google Shape;308;p19"/>
          <p:cNvSpPr txBox="1">
            <a:spLocks noGrp="1"/>
          </p:cNvSpPr>
          <p:nvPr>
            <p:ph type="subTitle" idx="8"/>
          </p:nvPr>
        </p:nvSpPr>
        <p:spPr>
          <a:xfrm>
            <a:off x="4466835" y="3657401"/>
            <a:ext cx="1697100" cy="923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309" name="Google Shape;309;p19"/>
          <p:cNvSpPr/>
          <p:nvPr/>
        </p:nvSpPr>
        <p:spPr>
          <a:xfrm rot="10800000">
            <a:off x="6407200" y="3508575"/>
            <a:ext cx="2736789" cy="1634914"/>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19"/>
          <p:cNvGrpSpPr/>
          <p:nvPr/>
        </p:nvGrpSpPr>
        <p:grpSpPr>
          <a:xfrm rot="5400000">
            <a:off x="8060668" y="3768367"/>
            <a:ext cx="1476421" cy="195029"/>
            <a:chOff x="213125" y="197550"/>
            <a:chExt cx="1737375" cy="229500"/>
          </a:xfrm>
        </p:grpSpPr>
        <p:cxnSp>
          <p:nvCxnSpPr>
            <p:cNvPr id="311" name="Google Shape;311;p19"/>
            <p:cNvCxnSpPr/>
            <p:nvPr/>
          </p:nvCxnSpPr>
          <p:spPr>
            <a:xfrm flipH="1">
              <a:off x="213125"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2" name="Google Shape;312;p19"/>
            <p:cNvCxnSpPr/>
            <p:nvPr/>
          </p:nvCxnSpPr>
          <p:spPr>
            <a:xfrm flipH="1">
              <a:off x="359014"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3" name="Google Shape;313;p19"/>
            <p:cNvCxnSpPr/>
            <p:nvPr/>
          </p:nvCxnSpPr>
          <p:spPr>
            <a:xfrm flipH="1">
              <a:off x="504902"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4" name="Google Shape;314;p19"/>
            <p:cNvCxnSpPr/>
            <p:nvPr/>
          </p:nvCxnSpPr>
          <p:spPr>
            <a:xfrm flipH="1">
              <a:off x="650791"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5" name="Google Shape;315;p19"/>
            <p:cNvCxnSpPr/>
            <p:nvPr/>
          </p:nvCxnSpPr>
          <p:spPr>
            <a:xfrm flipH="1">
              <a:off x="796680"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6" name="Google Shape;316;p19"/>
            <p:cNvCxnSpPr/>
            <p:nvPr/>
          </p:nvCxnSpPr>
          <p:spPr>
            <a:xfrm flipH="1">
              <a:off x="942568"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7" name="Google Shape;317;p19"/>
            <p:cNvCxnSpPr/>
            <p:nvPr/>
          </p:nvCxnSpPr>
          <p:spPr>
            <a:xfrm flipH="1">
              <a:off x="1088457"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8" name="Google Shape;318;p19"/>
            <p:cNvCxnSpPr/>
            <p:nvPr/>
          </p:nvCxnSpPr>
          <p:spPr>
            <a:xfrm flipH="1">
              <a:off x="1234345"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9" name="Google Shape;319;p19"/>
            <p:cNvCxnSpPr/>
            <p:nvPr/>
          </p:nvCxnSpPr>
          <p:spPr>
            <a:xfrm flipH="1">
              <a:off x="1380234"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20" name="Google Shape;320;p19"/>
            <p:cNvCxnSpPr/>
            <p:nvPr/>
          </p:nvCxnSpPr>
          <p:spPr>
            <a:xfrm flipH="1">
              <a:off x="1526123"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21" name="Google Shape;321;p19"/>
            <p:cNvCxnSpPr/>
            <p:nvPr/>
          </p:nvCxnSpPr>
          <p:spPr>
            <a:xfrm flipH="1">
              <a:off x="1672011"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22" name="Google Shape;322;p19"/>
            <p:cNvCxnSpPr/>
            <p:nvPr/>
          </p:nvCxnSpPr>
          <p:spPr>
            <a:xfrm flipH="1">
              <a:off x="1817900" y="197550"/>
              <a:ext cx="132600" cy="229500"/>
            </a:xfrm>
            <a:prstGeom prst="straightConnector1">
              <a:avLst/>
            </a:prstGeom>
            <a:noFill/>
            <a:ln w="19050" cap="flat" cmpd="sng">
              <a:solidFill>
                <a:schemeClr val="accent2"/>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458"/>
        <p:cNvGrpSpPr/>
        <p:nvPr/>
      </p:nvGrpSpPr>
      <p:grpSpPr>
        <a:xfrm>
          <a:off x="0" y="0"/>
          <a:ext cx="0" cy="0"/>
          <a:chOff x="0" y="0"/>
          <a:chExt cx="0" cy="0"/>
        </a:xfrm>
      </p:grpSpPr>
      <p:sp>
        <p:nvSpPr>
          <p:cNvPr id="459" name="Google Shape;459;p28"/>
          <p:cNvSpPr/>
          <p:nvPr/>
        </p:nvSpPr>
        <p:spPr>
          <a:xfrm rot="10800000" flipH="1">
            <a:off x="50" y="16"/>
            <a:ext cx="9144142" cy="211656"/>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0" y="4924166"/>
            <a:ext cx="9144142" cy="211656"/>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3">
    <p:spTree>
      <p:nvGrpSpPr>
        <p:cNvPr id="1" name="Shape 461"/>
        <p:cNvGrpSpPr/>
        <p:nvPr/>
      </p:nvGrpSpPr>
      <p:grpSpPr>
        <a:xfrm>
          <a:off x="0" y="0"/>
          <a:ext cx="0" cy="0"/>
          <a:chOff x="0" y="0"/>
          <a:chExt cx="0" cy="0"/>
        </a:xfrm>
      </p:grpSpPr>
      <p:sp>
        <p:nvSpPr>
          <p:cNvPr id="462" name="Google Shape;462;p29"/>
          <p:cNvSpPr/>
          <p:nvPr/>
        </p:nvSpPr>
        <p:spPr>
          <a:xfrm rot="-5400000">
            <a:off x="6638232" y="2637732"/>
            <a:ext cx="1495768" cy="3515769"/>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rot="5400000">
            <a:off x="1010107" y="-1009993"/>
            <a:ext cx="1495768" cy="3515769"/>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1pPr>
            <a:lvl2pPr lvl="1">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2pPr>
            <a:lvl3pPr lvl="2">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3pPr>
            <a:lvl4pPr lvl="3">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4pPr>
            <a:lvl5pPr lvl="4">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5pPr>
            <a:lvl6pPr lvl="5">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6pPr>
            <a:lvl7pPr lvl="6">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7pPr>
            <a:lvl8pPr lvl="7">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8pPr>
            <a:lvl9pPr lvl="8">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61" r:id="rId6"/>
    <p:sldLayoutId id="2147483665" r:id="rId7"/>
    <p:sldLayoutId id="2147483674"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2"/>
          <p:cNvSpPr/>
          <p:nvPr/>
        </p:nvSpPr>
        <p:spPr>
          <a:xfrm>
            <a:off x="2261322" y="2704592"/>
            <a:ext cx="4802462" cy="2191577"/>
          </a:xfrm>
          <a:custGeom>
            <a:avLst/>
            <a:gdLst/>
            <a:ahLst/>
            <a:cxnLst/>
            <a:rect l="l" t="t" r="r" b="b"/>
            <a:pathLst>
              <a:path w="97811" h="57680" extrusionOk="0">
                <a:moveTo>
                  <a:pt x="47397" y="1"/>
                </a:moveTo>
                <a:cubicBezTo>
                  <a:pt x="44613" y="1"/>
                  <a:pt x="41772" y="720"/>
                  <a:pt x="39267" y="1935"/>
                </a:cubicBezTo>
                <a:cubicBezTo>
                  <a:pt x="34516" y="4221"/>
                  <a:pt x="30742" y="8042"/>
                  <a:pt x="27099" y="11840"/>
                </a:cubicBezTo>
                <a:cubicBezTo>
                  <a:pt x="23467" y="15639"/>
                  <a:pt x="19860" y="19568"/>
                  <a:pt x="15288" y="22199"/>
                </a:cubicBezTo>
                <a:cubicBezTo>
                  <a:pt x="11859" y="24175"/>
                  <a:pt x="7918" y="25402"/>
                  <a:pt x="5060" y="28116"/>
                </a:cubicBezTo>
                <a:cubicBezTo>
                  <a:pt x="1048" y="31950"/>
                  <a:pt x="0" y="38177"/>
                  <a:pt x="1524" y="43511"/>
                </a:cubicBezTo>
                <a:cubicBezTo>
                  <a:pt x="2715" y="47666"/>
                  <a:pt x="5275" y="53822"/>
                  <a:pt x="8704" y="57679"/>
                </a:cubicBezTo>
                <a:lnTo>
                  <a:pt x="81487" y="57679"/>
                </a:lnTo>
                <a:cubicBezTo>
                  <a:pt x="81915" y="57453"/>
                  <a:pt x="82332" y="57215"/>
                  <a:pt x="82761" y="56977"/>
                </a:cubicBezTo>
                <a:cubicBezTo>
                  <a:pt x="92297" y="51595"/>
                  <a:pt x="97810" y="39999"/>
                  <a:pt x="95953" y="29283"/>
                </a:cubicBezTo>
                <a:cubicBezTo>
                  <a:pt x="94774" y="22508"/>
                  <a:pt x="90107" y="15734"/>
                  <a:pt x="83261" y="14674"/>
                </a:cubicBezTo>
                <a:cubicBezTo>
                  <a:pt x="82510" y="14558"/>
                  <a:pt x="81753" y="14512"/>
                  <a:pt x="80991" y="14512"/>
                </a:cubicBezTo>
                <a:cubicBezTo>
                  <a:pt x="78072" y="14512"/>
                  <a:pt x="75093" y="15188"/>
                  <a:pt x="72213" y="15188"/>
                </a:cubicBezTo>
                <a:cubicBezTo>
                  <a:pt x="70826" y="15188"/>
                  <a:pt x="69463" y="15031"/>
                  <a:pt x="68140" y="14567"/>
                </a:cubicBezTo>
                <a:cubicBezTo>
                  <a:pt x="62187" y="12483"/>
                  <a:pt x="59805" y="5185"/>
                  <a:pt x="54436" y="1875"/>
                </a:cubicBezTo>
                <a:cubicBezTo>
                  <a:pt x="52320" y="573"/>
                  <a:pt x="49881" y="1"/>
                  <a:pt x="47397"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txBox="1">
            <a:spLocks noGrp="1"/>
          </p:cNvSpPr>
          <p:nvPr>
            <p:ph type="subTitle" idx="1"/>
          </p:nvPr>
        </p:nvSpPr>
        <p:spPr>
          <a:xfrm>
            <a:off x="713399" y="1764875"/>
            <a:ext cx="4173341"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N.MONEESH</a:t>
            </a:r>
          </a:p>
          <a:p>
            <a:pPr marL="0" lvl="0" indent="0" algn="l" rtl="0">
              <a:spcBef>
                <a:spcPts val="0"/>
              </a:spcBef>
              <a:spcAft>
                <a:spcPts val="0"/>
              </a:spcAft>
              <a:buNone/>
            </a:pPr>
            <a:r>
              <a:rPr lang="en" dirty="0"/>
              <a:t>AM.EN.U4AIE20150</a:t>
            </a:r>
            <a:endParaRPr dirty="0"/>
          </a:p>
        </p:txBody>
      </p:sp>
      <p:sp>
        <p:nvSpPr>
          <p:cNvPr id="475" name="Google Shape;475;p32"/>
          <p:cNvSpPr txBox="1">
            <a:spLocks noGrp="1"/>
          </p:cNvSpPr>
          <p:nvPr>
            <p:ph type="ctrTitle"/>
          </p:nvPr>
        </p:nvSpPr>
        <p:spPr>
          <a:xfrm>
            <a:off x="713400" y="539375"/>
            <a:ext cx="6003600" cy="14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TSP USING GENETIC ALGORITHM</a:t>
            </a:r>
            <a:endParaRPr dirty="0"/>
          </a:p>
        </p:txBody>
      </p:sp>
      <p:sp>
        <p:nvSpPr>
          <p:cNvPr id="476" name="Google Shape;476;p32"/>
          <p:cNvSpPr/>
          <p:nvPr/>
        </p:nvSpPr>
        <p:spPr>
          <a:xfrm>
            <a:off x="669153" y="3218261"/>
            <a:ext cx="1107486" cy="1380903"/>
          </a:xfrm>
          <a:custGeom>
            <a:avLst/>
            <a:gdLst/>
            <a:ahLst/>
            <a:cxnLst/>
            <a:rect l="l" t="t" r="r" b="b"/>
            <a:pathLst>
              <a:path w="17264" h="21527" extrusionOk="0">
                <a:moveTo>
                  <a:pt x="867" y="0"/>
                </a:moveTo>
                <a:cubicBezTo>
                  <a:pt x="840" y="0"/>
                  <a:pt x="813" y="1"/>
                  <a:pt x="786" y="1"/>
                </a:cubicBezTo>
                <a:cubicBezTo>
                  <a:pt x="524" y="1"/>
                  <a:pt x="191" y="85"/>
                  <a:pt x="107" y="335"/>
                </a:cubicBezTo>
                <a:cubicBezTo>
                  <a:pt x="0" y="633"/>
                  <a:pt x="286" y="918"/>
                  <a:pt x="548" y="1085"/>
                </a:cubicBezTo>
                <a:cubicBezTo>
                  <a:pt x="1619" y="1764"/>
                  <a:pt x="2858" y="2109"/>
                  <a:pt x="4263" y="2454"/>
                </a:cubicBezTo>
                <a:lnTo>
                  <a:pt x="5060" y="3121"/>
                </a:lnTo>
                <a:cubicBezTo>
                  <a:pt x="4501" y="2849"/>
                  <a:pt x="3878" y="2708"/>
                  <a:pt x="3256" y="2708"/>
                </a:cubicBezTo>
                <a:cubicBezTo>
                  <a:pt x="2872" y="2708"/>
                  <a:pt x="2488" y="2762"/>
                  <a:pt x="2120" y="2871"/>
                </a:cubicBezTo>
                <a:cubicBezTo>
                  <a:pt x="1905" y="2930"/>
                  <a:pt x="1703" y="3014"/>
                  <a:pt x="1536" y="3169"/>
                </a:cubicBezTo>
                <a:cubicBezTo>
                  <a:pt x="1369" y="3311"/>
                  <a:pt x="1286" y="3538"/>
                  <a:pt x="1322" y="3764"/>
                </a:cubicBezTo>
                <a:cubicBezTo>
                  <a:pt x="1381" y="3954"/>
                  <a:pt x="1560" y="4109"/>
                  <a:pt x="1762" y="4169"/>
                </a:cubicBezTo>
                <a:cubicBezTo>
                  <a:pt x="1879" y="4205"/>
                  <a:pt x="2000" y="4219"/>
                  <a:pt x="2126" y="4219"/>
                </a:cubicBezTo>
                <a:cubicBezTo>
                  <a:pt x="2205" y="4219"/>
                  <a:pt x="2287" y="4214"/>
                  <a:pt x="2370" y="4204"/>
                </a:cubicBezTo>
                <a:cubicBezTo>
                  <a:pt x="3382" y="4145"/>
                  <a:pt x="4370" y="3931"/>
                  <a:pt x="5227" y="3276"/>
                </a:cubicBezTo>
                <a:cubicBezTo>
                  <a:pt x="5822" y="3788"/>
                  <a:pt x="6382" y="4347"/>
                  <a:pt x="6942" y="4907"/>
                </a:cubicBezTo>
                <a:cubicBezTo>
                  <a:pt x="6261" y="4467"/>
                  <a:pt x="5446" y="4241"/>
                  <a:pt x="4633" y="4241"/>
                </a:cubicBezTo>
                <a:cubicBezTo>
                  <a:pt x="4038" y="4241"/>
                  <a:pt x="3444" y="4363"/>
                  <a:pt x="2905" y="4609"/>
                </a:cubicBezTo>
                <a:cubicBezTo>
                  <a:pt x="2620" y="4728"/>
                  <a:pt x="2322" y="4978"/>
                  <a:pt x="2381" y="5276"/>
                </a:cubicBezTo>
                <a:cubicBezTo>
                  <a:pt x="2441" y="5574"/>
                  <a:pt x="2810" y="5669"/>
                  <a:pt x="3108" y="5681"/>
                </a:cubicBezTo>
                <a:cubicBezTo>
                  <a:pt x="3180" y="5684"/>
                  <a:pt x="3251" y="5685"/>
                  <a:pt x="3323" y="5685"/>
                </a:cubicBezTo>
                <a:cubicBezTo>
                  <a:pt x="4474" y="5685"/>
                  <a:pt x="5608" y="5333"/>
                  <a:pt x="6953" y="4919"/>
                </a:cubicBezTo>
                <a:cubicBezTo>
                  <a:pt x="7215" y="5193"/>
                  <a:pt x="7477" y="5455"/>
                  <a:pt x="7727" y="5740"/>
                </a:cubicBezTo>
                <a:cubicBezTo>
                  <a:pt x="7954" y="5978"/>
                  <a:pt x="8156" y="6228"/>
                  <a:pt x="8370" y="6467"/>
                </a:cubicBezTo>
                <a:cubicBezTo>
                  <a:pt x="7672" y="6141"/>
                  <a:pt x="6900" y="5974"/>
                  <a:pt x="6130" y="5974"/>
                </a:cubicBezTo>
                <a:cubicBezTo>
                  <a:pt x="5547" y="5974"/>
                  <a:pt x="4966" y="6069"/>
                  <a:pt x="4417" y="6264"/>
                </a:cubicBezTo>
                <a:cubicBezTo>
                  <a:pt x="4167" y="6348"/>
                  <a:pt x="3882" y="6502"/>
                  <a:pt x="3846" y="6764"/>
                </a:cubicBezTo>
                <a:cubicBezTo>
                  <a:pt x="3810" y="6979"/>
                  <a:pt x="3941" y="7181"/>
                  <a:pt x="4120" y="7288"/>
                </a:cubicBezTo>
                <a:cubicBezTo>
                  <a:pt x="4298" y="7395"/>
                  <a:pt x="4513" y="7443"/>
                  <a:pt x="4715" y="7455"/>
                </a:cubicBezTo>
                <a:cubicBezTo>
                  <a:pt x="4964" y="7480"/>
                  <a:pt x="5214" y="7493"/>
                  <a:pt x="5464" y="7493"/>
                </a:cubicBezTo>
                <a:cubicBezTo>
                  <a:pt x="6531" y="7493"/>
                  <a:pt x="7594" y="7251"/>
                  <a:pt x="8501" y="6633"/>
                </a:cubicBezTo>
                <a:cubicBezTo>
                  <a:pt x="8989" y="7217"/>
                  <a:pt x="9454" y="7800"/>
                  <a:pt x="9894" y="8407"/>
                </a:cubicBezTo>
                <a:cubicBezTo>
                  <a:pt x="9200" y="7997"/>
                  <a:pt x="8385" y="7783"/>
                  <a:pt x="7571" y="7783"/>
                </a:cubicBezTo>
                <a:cubicBezTo>
                  <a:pt x="7086" y="7783"/>
                  <a:pt x="6602" y="7859"/>
                  <a:pt x="6144" y="8014"/>
                </a:cubicBezTo>
                <a:cubicBezTo>
                  <a:pt x="5989" y="8074"/>
                  <a:pt x="5810" y="8145"/>
                  <a:pt x="5751" y="8312"/>
                </a:cubicBezTo>
                <a:cubicBezTo>
                  <a:pt x="5691" y="8479"/>
                  <a:pt x="5763" y="8669"/>
                  <a:pt x="5894" y="8776"/>
                </a:cubicBezTo>
                <a:cubicBezTo>
                  <a:pt x="6025" y="8895"/>
                  <a:pt x="6191" y="8943"/>
                  <a:pt x="6370" y="8991"/>
                </a:cubicBezTo>
                <a:cubicBezTo>
                  <a:pt x="6836" y="9108"/>
                  <a:pt x="7313" y="9166"/>
                  <a:pt x="7795" y="9166"/>
                </a:cubicBezTo>
                <a:cubicBezTo>
                  <a:pt x="8582" y="9166"/>
                  <a:pt x="9381" y="9012"/>
                  <a:pt x="10156" y="8717"/>
                </a:cubicBezTo>
                <a:cubicBezTo>
                  <a:pt x="10716" y="9491"/>
                  <a:pt x="11264" y="10300"/>
                  <a:pt x="11776" y="11098"/>
                </a:cubicBezTo>
                <a:cubicBezTo>
                  <a:pt x="10897" y="10127"/>
                  <a:pt x="9592" y="9549"/>
                  <a:pt x="8263" y="9549"/>
                </a:cubicBezTo>
                <a:cubicBezTo>
                  <a:pt x="8223" y="9549"/>
                  <a:pt x="8184" y="9549"/>
                  <a:pt x="8144" y="9550"/>
                </a:cubicBezTo>
                <a:cubicBezTo>
                  <a:pt x="7966" y="9550"/>
                  <a:pt x="7787" y="9562"/>
                  <a:pt x="7620" y="9657"/>
                </a:cubicBezTo>
                <a:cubicBezTo>
                  <a:pt x="7454" y="9729"/>
                  <a:pt x="7323" y="9896"/>
                  <a:pt x="7311" y="10074"/>
                </a:cubicBezTo>
                <a:cubicBezTo>
                  <a:pt x="7299" y="10336"/>
                  <a:pt x="7537" y="10538"/>
                  <a:pt x="7751" y="10681"/>
                </a:cubicBezTo>
                <a:cubicBezTo>
                  <a:pt x="8544" y="11171"/>
                  <a:pt x="9460" y="11443"/>
                  <a:pt x="10377" y="11443"/>
                </a:cubicBezTo>
                <a:cubicBezTo>
                  <a:pt x="10864" y="11443"/>
                  <a:pt x="11352" y="11366"/>
                  <a:pt x="11823" y="11205"/>
                </a:cubicBezTo>
                <a:cubicBezTo>
                  <a:pt x="12240" y="11860"/>
                  <a:pt x="12621" y="12515"/>
                  <a:pt x="13014" y="13182"/>
                </a:cubicBezTo>
                <a:cubicBezTo>
                  <a:pt x="14526" y="15849"/>
                  <a:pt x="15836" y="18647"/>
                  <a:pt x="17026" y="21468"/>
                </a:cubicBezTo>
                <a:cubicBezTo>
                  <a:pt x="17051" y="21510"/>
                  <a:pt x="17089" y="21527"/>
                  <a:pt x="17126" y="21527"/>
                </a:cubicBezTo>
                <a:cubicBezTo>
                  <a:pt x="17196" y="21527"/>
                  <a:pt x="17264" y="21467"/>
                  <a:pt x="17240" y="21397"/>
                </a:cubicBezTo>
                <a:cubicBezTo>
                  <a:pt x="16550" y="19790"/>
                  <a:pt x="15836" y="18194"/>
                  <a:pt x="15074" y="16623"/>
                </a:cubicBezTo>
                <a:cubicBezTo>
                  <a:pt x="14335" y="15122"/>
                  <a:pt x="13550" y="13634"/>
                  <a:pt x="12680" y="12182"/>
                </a:cubicBezTo>
                <a:cubicBezTo>
                  <a:pt x="13669" y="11991"/>
                  <a:pt x="14062" y="11372"/>
                  <a:pt x="14347" y="10681"/>
                </a:cubicBezTo>
                <a:cubicBezTo>
                  <a:pt x="14478" y="10384"/>
                  <a:pt x="14585" y="10050"/>
                  <a:pt x="14573" y="9729"/>
                </a:cubicBezTo>
                <a:cubicBezTo>
                  <a:pt x="14562" y="9407"/>
                  <a:pt x="14359" y="9062"/>
                  <a:pt x="14050" y="8943"/>
                </a:cubicBezTo>
                <a:cubicBezTo>
                  <a:pt x="13969" y="8911"/>
                  <a:pt x="13886" y="8896"/>
                  <a:pt x="13802" y="8896"/>
                </a:cubicBezTo>
                <a:cubicBezTo>
                  <a:pt x="13638" y="8896"/>
                  <a:pt x="13473" y="8952"/>
                  <a:pt x="13323" y="9038"/>
                </a:cubicBezTo>
                <a:cubicBezTo>
                  <a:pt x="13097" y="9181"/>
                  <a:pt x="12954" y="9384"/>
                  <a:pt x="12811" y="9598"/>
                </a:cubicBezTo>
                <a:cubicBezTo>
                  <a:pt x="12430" y="10229"/>
                  <a:pt x="12276" y="11039"/>
                  <a:pt x="12430" y="11765"/>
                </a:cubicBezTo>
                <a:cubicBezTo>
                  <a:pt x="11990" y="11050"/>
                  <a:pt x="11549" y="10348"/>
                  <a:pt x="11073" y="9669"/>
                </a:cubicBezTo>
                <a:cubicBezTo>
                  <a:pt x="11966" y="9062"/>
                  <a:pt x="12383" y="8645"/>
                  <a:pt x="12740" y="8181"/>
                </a:cubicBezTo>
                <a:cubicBezTo>
                  <a:pt x="12954" y="7907"/>
                  <a:pt x="13121" y="7633"/>
                  <a:pt x="13216" y="7312"/>
                </a:cubicBezTo>
                <a:cubicBezTo>
                  <a:pt x="13300" y="7002"/>
                  <a:pt x="13300" y="6645"/>
                  <a:pt x="13145" y="6348"/>
                </a:cubicBezTo>
                <a:cubicBezTo>
                  <a:pt x="12994" y="6090"/>
                  <a:pt x="12709" y="5900"/>
                  <a:pt x="12418" y="5900"/>
                </a:cubicBezTo>
                <a:cubicBezTo>
                  <a:pt x="12387" y="5900"/>
                  <a:pt x="12355" y="5902"/>
                  <a:pt x="12323" y="5907"/>
                </a:cubicBezTo>
                <a:cubicBezTo>
                  <a:pt x="12085" y="5943"/>
                  <a:pt x="11871" y="6109"/>
                  <a:pt x="11692" y="6288"/>
                </a:cubicBezTo>
                <a:cubicBezTo>
                  <a:pt x="10930" y="7074"/>
                  <a:pt x="10609" y="8264"/>
                  <a:pt x="10847" y="9360"/>
                </a:cubicBezTo>
                <a:cubicBezTo>
                  <a:pt x="10704" y="9134"/>
                  <a:pt x="10537" y="8907"/>
                  <a:pt x="10394" y="8705"/>
                </a:cubicBezTo>
                <a:cubicBezTo>
                  <a:pt x="10109" y="8312"/>
                  <a:pt x="9811" y="7931"/>
                  <a:pt x="9513" y="7538"/>
                </a:cubicBezTo>
                <a:cubicBezTo>
                  <a:pt x="10478" y="6336"/>
                  <a:pt x="10633" y="5026"/>
                  <a:pt x="10228" y="3895"/>
                </a:cubicBezTo>
                <a:cubicBezTo>
                  <a:pt x="10156" y="3692"/>
                  <a:pt x="10013" y="3454"/>
                  <a:pt x="9811" y="3419"/>
                </a:cubicBezTo>
                <a:cubicBezTo>
                  <a:pt x="9797" y="3417"/>
                  <a:pt x="9782" y="3416"/>
                  <a:pt x="9768" y="3416"/>
                </a:cubicBezTo>
                <a:cubicBezTo>
                  <a:pt x="9604" y="3416"/>
                  <a:pt x="9444" y="3536"/>
                  <a:pt x="9335" y="3657"/>
                </a:cubicBezTo>
                <a:cubicBezTo>
                  <a:pt x="8835" y="4181"/>
                  <a:pt x="8680" y="4954"/>
                  <a:pt x="8739" y="5669"/>
                </a:cubicBezTo>
                <a:cubicBezTo>
                  <a:pt x="8787" y="6109"/>
                  <a:pt x="8906" y="6562"/>
                  <a:pt x="9061" y="6979"/>
                </a:cubicBezTo>
                <a:cubicBezTo>
                  <a:pt x="8632" y="6455"/>
                  <a:pt x="8204" y="5955"/>
                  <a:pt x="7739" y="5443"/>
                </a:cubicBezTo>
                <a:cubicBezTo>
                  <a:pt x="8561" y="4419"/>
                  <a:pt x="8680" y="3371"/>
                  <a:pt x="8382" y="2466"/>
                </a:cubicBezTo>
                <a:cubicBezTo>
                  <a:pt x="8287" y="2180"/>
                  <a:pt x="8108" y="1871"/>
                  <a:pt x="7811" y="1847"/>
                </a:cubicBezTo>
                <a:cubicBezTo>
                  <a:pt x="7792" y="1844"/>
                  <a:pt x="7774" y="1843"/>
                  <a:pt x="7755" y="1843"/>
                </a:cubicBezTo>
                <a:cubicBezTo>
                  <a:pt x="7594" y="1843"/>
                  <a:pt x="7429" y="1933"/>
                  <a:pt x="7323" y="2061"/>
                </a:cubicBezTo>
                <a:cubicBezTo>
                  <a:pt x="7204" y="2204"/>
                  <a:pt x="7132" y="2383"/>
                  <a:pt x="7084" y="2561"/>
                </a:cubicBezTo>
                <a:cubicBezTo>
                  <a:pt x="6858" y="3359"/>
                  <a:pt x="6953" y="4252"/>
                  <a:pt x="7323" y="5014"/>
                </a:cubicBezTo>
                <a:cubicBezTo>
                  <a:pt x="6858" y="4526"/>
                  <a:pt x="6370" y="4050"/>
                  <a:pt x="5882" y="3585"/>
                </a:cubicBezTo>
                <a:cubicBezTo>
                  <a:pt x="6632" y="2454"/>
                  <a:pt x="6537" y="1502"/>
                  <a:pt x="6096" y="692"/>
                </a:cubicBezTo>
                <a:cubicBezTo>
                  <a:pt x="5965" y="454"/>
                  <a:pt x="5775" y="204"/>
                  <a:pt x="5489" y="204"/>
                </a:cubicBezTo>
                <a:cubicBezTo>
                  <a:pt x="5310" y="204"/>
                  <a:pt x="5144" y="323"/>
                  <a:pt x="5048" y="478"/>
                </a:cubicBezTo>
                <a:cubicBezTo>
                  <a:pt x="4953" y="621"/>
                  <a:pt x="4906" y="799"/>
                  <a:pt x="4894" y="978"/>
                </a:cubicBezTo>
                <a:cubicBezTo>
                  <a:pt x="4822" y="1752"/>
                  <a:pt x="5096" y="2514"/>
                  <a:pt x="5465" y="3216"/>
                </a:cubicBezTo>
                <a:cubicBezTo>
                  <a:pt x="5072" y="2871"/>
                  <a:pt x="4667" y="2526"/>
                  <a:pt x="4263" y="2204"/>
                </a:cubicBezTo>
                <a:cubicBezTo>
                  <a:pt x="3882" y="1668"/>
                  <a:pt x="3453" y="1156"/>
                  <a:pt x="2953" y="775"/>
                </a:cubicBezTo>
                <a:cubicBezTo>
                  <a:pt x="2344" y="316"/>
                  <a:pt x="1613" y="0"/>
                  <a:pt x="8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527061" y="4212804"/>
            <a:ext cx="1094207" cy="620499"/>
          </a:xfrm>
          <a:custGeom>
            <a:avLst/>
            <a:gdLst/>
            <a:ahLst/>
            <a:cxnLst/>
            <a:rect l="l" t="t" r="r" b="b"/>
            <a:pathLst>
              <a:path w="17057" h="9673" extrusionOk="0">
                <a:moveTo>
                  <a:pt x="7522" y="0"/>
                </a:moveTo>
                <a:cubicBezTo>
                  <a:pt x="7451" y="0"/>
                  <a:pt x="7381" y="15"/>
                  <a:pt x="7311" y="47"/>
                </a:cubicBezTo>
                <a:cubicBezTo>
                  <a:pt x="7073" y="142"/>
                  <a:pt x="6966" y="416"/>
                  <a:pt x="6918" y="666"/>
                </a:cubicBezTo>
                <a:cubicBezTo>
                  <a:pt x="6775" y="1488"/>
                  <a:pt x="7073" y="2321"/>
                  <a:pt x="7525" y="3000"/>
                </a:cubicBezTo>
                <a:cubicBezTo>
                  <a:pt x="7942" y="3619"/>
                  <a:pt x="8478" y="4119"/>
                  <a:pt x="9038" y="4595"/>
                </a:cubicBezTo>
                <a:cubicBezTo>
                  <a:pt x="8371" y="4286"/>
                  <a:pt x="7716" y="3988"/>
                  <a:pt x="7073" y="3702"/>
                </a:cubicBezTo>
                <a:cubicBezTo>
                  <a:pt x="6275" y="3357"/>
                  <a:pt x="5478" y="3035"/>
                  <a:pt x="4656" y="2738"/>
                </a:cubicBezTo>
                <a:cubicBezTo>
                  <a:pt x="3917" y="1775"/>
                  <a:pt x="2716" y="1171"/>
                  <a:pt x="1497" y="1171"/>
                </a:cubicBezTo>
                <a:cubicBezTo>
                  <a:pt x="1419" y="1171"/>
                  <a:pt x="1341" y="1173"/>
                  <a:pt x="1263" y="1178"/>
                </a:cubicBezTo>
                <a:cubicBezTo>
                  <a:pt x="739" y="1202"/>
                  <a:pt x="132" y="1428"/>
                  <a:pt x="72" y="1952"/>
                </a:cubicBezTo>
                <a:cubicBezTo>
                  <a:pt x="1" y="2452"/>
                  <a:pt x="536" y="2845"/>
                  <a:pt x="1013" y="3035"/>
                </a:cubicBezTo>
                <a:cubicBezTo>
                  <a:pt x="1566" y="3251"/>
                  <a:pt x="2147" y="3374"/>
                  <a:pt x="2758" y="3374"/>
                </a:cubicBezTo>
                <a:cubicBezTo>
                  <a:pt x="3330" y="3374"/>
                  <a:pt x="3927" y="3266"/>
                  <a:pt x="4549" y="3024"/>
                </a:cubicBezTo>
                <a:cubicBezTo>
                  <a:pt x="5239" y="3274"/>
                  <a:pt x="5942" y="3536"/>
                  <a:pt x="6609" y="3833"/>
                </a:cubicBezTo>
                <a:cubicBezTo>
                  <a:pt x="6483" y="3825"/>
                  <a:pt x="6357" y="3820"/>
                  <a:pt x="6231" y="3820"/>
                </a:cubicBezTo>
                <a:cubicBezTo>
                  <a:pt x="5306" y="3820"/>
                  <a:pt x="4381" y="4051"/>
                  <a:pt x="3584" y="4512"/>
                </a:cubicBezTo>
                <a:cubicBezTo>
                  <a:pt x="3227" y="4702"/>
                  <a:pt x="2858" y="5024"/>
                  <a:pt x="2906" y="5429"/>
                </a:cubicBezTo>
                <a:cubicBezTo>
                  <a:pt x="2930" y="5726"/>
                  <a:pt x="3203" y="5964"/>
                  <a:pt x="3501" y="6036"/>
                </a:cubicBezTo>
                <a:cubicBezTo>
                  <a:pt x="3604" y="6067"/>
                  <a:pt x="3714" y="6080"/>
                  <a:pt x="3826" y="6080"/>
                </a:cubicBezTo>
                <a:cubicBezTo>
                  <a:pt x="4013" y="6080"/>
                  <a:pt x="4208" y="6045"/>
                  <a:pt x="4394" y="6000"/>
                </a:cubicBezTo>
                <a:cubicBezTo>
                  <a:pt x="5418" y="5738"/>
                  <a:pt x="6382" y="5226"/>
                  <a:pt x="7347" y="4167"/>
                </a:cubicBezTo>
                <a:cubicBezTo>
                  <a:pt x="8085" y="4488"/>
                  <a:pt x="8811" y="4833"/>
                  <a:pt x="9538" y="5191"/>
                </a:cubicBezTo>
                <a:cubicBezTo>
                  <a:pt x="9379" y="5175"/>
                  <a:pt x="9220" y="5168"/>
                  <a:pt x="9061" y="5168"/>
                </a:cubicBezTo>
                <a:cubicBezTo>
                  <a:pt x="7846" y="5168"/>
                  <a:pt x="6632" y="5606"/>
                  <a:pt x="5716" y="6417"/>
                </a:cubicBezTo>
                <a:cubicBezTo>
                  <a:pt x="5466" y="6631"/>
                  <a:pt x="5228" y="6905"/>
                  <a:pt x="5120" y="7226"/>
                </a:cubicBezTo>
                <a:cubicBezTo>
                  <a:pt x="5025" y="7560"/>
                  <a:pt x="5108" y="7965"/>
                  <a:pt x="5382" y="8143"/>
                </a:cubicBezTo>
                <a:cubicBezTo>
                  <a:pt x="5497" y="8212"/>
                  <a:pt x="5624" y="8240"/>
                  <a:pt x="5756" y="8240"/>
                </a:cubicBezTo>
                <a:cubicBezTo>
                  <a:pt x="6034" y="8240"/>
                  <a:pt x="6334" y="8114"/>
                  <a:pt x="6585" y="7977"/>
                </a:cubicBezTo>
                <a:cubicBezTo>
                  <a:pt x="7716" y="7346"/>
                  <a:pt x="8764" y="6548"/>
                  <a:pt x="9942" y="5417"/>
                </a:cubicBezTo>
                <a:cubicBezTo>
                  <a:pt x="10895" y="5905"/>
                  <a:pt x="11847" y="6429"/>
                  <a:pt x="12764" y="6976"/>
                </a:cubicBezTo>
                <a:cubicBezTo>
                  <a:pt x="12364" y="6922"/>
                  <a:pt x="11965" y="6887"/>
                  <a:pt x="11562" y="6887"/>
                </a:cubicBezTo>
                <a:cubicBezTo>
                  <a:pt x="11352" y="6887"/>
                  <a:pt x="11142" y="6897"/>
                  <a:pt x="10931" y="6917"/>
                </a:cubicBezTo>
                <a:cubicBezTo>
                  <a:pt x="10121" y="7012"/>
                  <a:pt x="9311" y="7322"/>
                  <a:pt x="8752" y="7905"/>
                </a:cubicBezTo>
                <a:cubicBezTo>
                  <a:pt x="8573" y="8096"/>
                  <a:pt x="8406" y="8322"/>
                  <a:pt x="8347" y="8572"/>
                </a:cubicBezTo>
                <a:cubicBezTo>
                  <a:pt x="8287" y="8822"/>
                  <a:pt x="8347" y="9120"/>
                  <a:pt x="8537" y="9310"/>
                </a:cubicBezTo>
                <a:cubicBezTo>
                  <a:pt x="8687" y="9460"/>
                  <a:pt x="8881" y="9516"/>
                  <a:pt x="9087" y="9516"/>
                </a:cubicBezTo>
                <a:cubicBezTo>
                  <a:pt x="9339" y="9516"/>
                  <a:pt x="9611" y="9432"/>
                  <a:pt x="9847" y="9334"/>
                </a:cubicBezTo>
                <a:cubicBezTo>
                  <a:pt x="11097" y="8822"/>
                  <a:pt x="12288" y="8167"/>
                  <a:pt x="13217" y="7250"/>
                </a:cubicBezTo>
                <a:cubicBezTo>
                  <a:pt x="13514" y="7429"/>
                  <a:pt x="13800" y="7607"/>
                  <a:pt x="14098" y="7798"/>
                </a:cubicBezTo>
                <a:cubicBezTo>
                  <a:pt x="15003" y="8381"/>
                  <a:pt x="15884" y="8989"/>
                  <a:pt x="16741" y="9643"/>
                </a:cubicBezTo>
                <a:cubicBezTo>
                  <a:pt x="16770" y="9664"/>
                  <a:pt x="16801" y="9673"/>
                  <a:pt x="16830" y="9673"/>
                </a:cubicBezTo>
                <a:cubicBezTo>
                  <a:pt x="16956" y="9673"/>
                  <a:pt x="17057" y="9514"/>
                  <a:pt x="16931" y="9417"/>
                </a:cubicBezTo>
                <a:cubicBezTo>
                  <a:pt x="15443" y="8322"/>
                  <a:pt x="13883" y="7298"/>
                  <a:pt x="12276" y="6357"/>
                </a:cubicBezTo>
                <a:cubicBezTo>
                  <a:pt x="12609" y="5012"/>
                  <a:pt x="12312" y="3643"/>
                  <a:pt x="11669" y="2440"/>
                </a:cubicBezTo>
                <a:cubicBezTo>
                  <a:pt x="11514" y="2178"/>
                  <a:pt x="11312" y="1881"/>
                  <a:pt x="11014" y="1881"/>
                </a:cubicBezTo>
                <a:cubicBezTo>
                  <a:pt x="10788" y="1881"/>
                  <a:pt x="10585" y="2035"/>
                  <a:pt x="10490" y="2226"/>
                </a:cubicBezTo>
                <a:cubicBezTo>
                  <a:pt x="10383" y="2440"/>
                  <a:pt x="10371" y="2666"/>
                  <a:pt x="10383" y="2881"/>
                </a:cubicBezTo>
                <a:cubicBezTo>
                  <a:pt x="10419" y="4048"/>
                  <a:pt x="10907" y="5191"/>
                  <a:pt x="11728" y="6012"/>
                </a:cubicBezTo>
                <a:cubicBezTo>
                  <a:pt x="10919" y="5548"/>
                  <a:pt x="10109" y="5119"/>
                  <a:pt x="9276" y="4714"/>
                </a:cubicBezTo>
                <a:cubicBezTo>
                  <a:pt x="9883" y="3274"/>
                  <a:pt x="9335" y="1690"/>
                  <a:pt x="8323" y="488"/>
                </a:cubicBezTo>
                <a:cubicBezTo>
                  <a:pt x="8112" y="248"/>
                  <a:pt x="7816" y="0"/>
                  <a:pt x="75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2749615" y="4181949"/>
            <a:ext cx="248325" cy="263005"/>
          </a:xfrm>
          <a:custGeom>
            <a:avLst/>
            <a:gdLst/>
            <a:ahLst/>
            <a:cxnLst/>
            <a:rect l="l" t="t" r="r" b="b"/>
            <a:pathLst>
              <a:path w="3871" h="4100" extrusionOk="0">
                <a:moveTo>
                  <a:pt x="675" y="0"/>
                </a:moveTo>
                <a:cubicBezTo>
                  <a:pt x="467" y="0"/>
                  <a:pt x="240" y="87"/>
                  <a:pt x="155" y="278"/>
                </a:cubicBezTo>
                <a:cubicBezTo>
                  <a:pt x="1" y="552"/>
                  <a:pt x="191" y="885"/>
                  <a:pt x="370" y="1135"/>
                </a:cubicBezTo>
                <a:cubicBezTo>
                  <a:pt x="1298" y="2362"/>
                  <a:pt x="2501" y="3374"/>
                  <a:pt x="3870" y="4100"/>
                </a:cubicBezTo>
                <a:cubicBezTo>
                  <a:pt x="3751" y="2612"/>
                  <a:pt x="2727" y="1207"/>
                  <a:pt x="1370" y="290"/>
                </a:cubicBezTo>
                <a:cubicBezTo>
                  <a:pt x="1179" y="159"/>
                  <a:pt x="965" y="40"/>
                  <a:pt x="751" y="4"/>
                </a:cubicBezTo>
                <a:cubicBezTo>
                  <a:pt x="726" y="2"/>
                  <a:pt x="701" y="0"/>
                  <a:pt x="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32"/>
          <p:cNvGrpSpPr/>
          <p:nvPr/>
        </p:nvGrpSpPr>
        <p:grpSpPr>
          <a:xfrm>
            <a:off x="6882678" y="3059400"/>
            <a:ext cx="1577954" cy="1241221"/>
            <a:chOff x="7168139" y="2668132"/>
            <a:chExt cx="1597143" cy="1632490"/>
          </a:xfrm>
        </p:grpSpPr>
        <p:sp>
          <p:nvSpPr>
            <p:cNvPr id="480" name="Google Shape;480;p32"/>
            <p:cNvSpPr/>
            <p:nvPr/>
          </p:nvSpPr>
          <p:spPr>
            <a:xfrm>
              <a:off x="8039616" y="2668132"/>
              <a:ext cx="725665" cy="1632490"/>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7430127" y="3041278"/>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7168139" y="2977772"/>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2"/>
          <p:cNvGrpSpPr/>
          <p:nvPr/>
        </p:nvGrpSpPr>
        <p:grpSpPr>
          <a:xfrm>
            <a:off x="6716072" y="3698686"/>
            <a:ext cx="2002699" cy="1227270"/>
            <a:chOff x="7020722" y="3595000"/>
            <a:chExt cx="2002699" cy="1227270"/>
          </a:xfrm>
        </p:grpSpPr>
        <p:sp>
          <p:nvSpPr>
            <p:cNvPr id="484" name="Google Shape;484;p32"/>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2"/>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2"/>
          <p:cNvGrpSpPr/>
          <p:nvPr/>
        </p:nvGrpSpPr>
        <p:grpSpPr>
          <a:xfrm>
            <a:off x="3026129" y="2916768"/>
            <a:ext cx="1588739" cy="1264732"/>
            <a:chOff x="4168741" y="2916768"/>
            <a:chExt cx="1588739" cy="1264732"/>
          </a:xfrm>
        </p:grpSpPr>
        <p:sp>
          <p:nvSpPr>
            <p:cNvPr id="488" name="Google Shape;488;p32"/>
            <p:cNvSpPr/>
            <p:nvPr/>
          </p:nvSpPr>
          <p:spPr>
            <a:xfrm>
              <a:off x="4168741" y="2916768"/>
              <a:ext cx="1588739" cy="1264732"/>
            </a:xfrm>
            <a:custGeom>
              <a:avLst/>
              <a:gdLst/>
              <a:ahLst/>
              <a:cxnLst/>
              <a:rect l="l" t="t" r="r" b="b"/>
              <a:pathLst>
                <a:path w="24766" h="19716" extrusionOk="0">
                  <a:moveTo>
                    <a:pt x="21191" y="0"/>
                  </a:moveTo>
                  <a:cubicBezTo>
                    <a:pt x="19979" y="0"/>
                    <a:pt x="18767" y="104"/>
                    <a:pt x="17574" y="308"/>
                  </a:cubicBezTo>
                  <a:cubicBezTo>
                    <a:pt x="17419" y="320"/>
                    <a:pt x="17288" y="356"/>
                    <a:pt x="17145" y="380"/>
                  </a:cubicBezTo>
                  <a:cubicBezTo>
                    <a:pt x="16074" y="594"/>
                    <a:pt x="15014" y="868"/>
                    <a:pt x="13990" y="1249"/>
                  </a:cubicBezTo>
                  <a:lnTo>
                    <a:pt x="13574" y="1392"/>
                  </a:lnTo>
                  <a:cubicBezTo>
                    <a:pt x="12466" y="1808"/>
                    <a:pt x="11395" y="2320"/>
                    <a:pt x="10371" y="2916"/>
                  </a:cubicBezTo>
                  <a:cubicBezTo>
                    <a:pt x="10252" y="2987"/>
                    <a:pt x="10121" y="3058"/>
                    <a:pt x="10002" y="3130"/>
                  </a:cubicBezTo>
                  <a:cubicBezTo>
                    <a:pt x="9359" y="3511"/>
                    <a:pt x="8752" y="3939"/>
                    <a:pt x="8168" y="4380"/>
                  </a:cubicBezTo>
                  <a:cubicBezTo>
                    <a:pt x="7894" y="4594"/>
                    <a:pt x="7632" y="4797"/>
                    <a:pt x="7382" y="5023"/>
                  </a:cubicBezTo>
                  <a:cubicBezTo>
                    <a:pt x="7275" y="5118"/>
                    <a:pt x="7156" y="5202"/>
                    <a:pt x="7049" y="5309"/>
                  </a:cubicBezTo>
                  <a:cubicBezTo>
                    <a:pt x="6085" y="6166"/>
                    <a:pt x="5192" y="7142"/>
                    <a:pt x="4406" y="8166"/>
                  </a:cubicBezTo>
                  <a:lnTo>
                    <a:pt x="4132" y="8523"/>
                  </a:lnTo>
                  <a:cubicBezTo>
                    <a:pt x="3394" y="9535"/>
                    <a:pt x="2739" y="10595"/>
                    <a:pt x="2179" y="11702"/>
                  </a:cubicBezTo>
                  <a:lnTo>
                    <a:pt x="1989" y="12107"/>
                  </a:lnTo>
                  <a:cubicBezTo>
                    <a:pt x="1453" y="13238"/>
                    <a:pt x="1013" y="14405"/>
                    <a:pt x="679" y="15608"/>
                  </a:cubicBezTo>
                  <a:lnTo>
                    <a:pt x="560" y="16036"/>
                  </a:lnTo>
                  <a:cubicBezTo>
                    <a:pt x="274" y="17155"/>
                    <a:pt x="84" y="18298"/>
                    <a:pt x="0" y="19465"/>
                  </a:cubicBezTo>
                  <a:lnTo>
                    <a:pt x="429" y="19477"/>
                  </a:lnTo>
                  <a:lnTo>
                    <a:pt x="3346" y="19715"/>
                  </a:lnTo>
                  <a:cubicBezTo>
                    <a:pt x="3429" y="18584"/>
                    <a:pt x="3644" y="17465"/>
                    <a:pt x="3941" y="16381"/>
                  </a:cubicBezTo>
                  <a:cubicBezTo>
                    <a:pt x="3965" y="16227"/>
                    <a:pt x="4013" y="16084"/>
                    <a:pt x="4061" y="15941"/>
                  </a:cubicBezTo>
                  <a:cubicBezTo>
                    <a:pt x="4358" y="14977"/>
                    <a:pt x="4727" y="14048"/>
                    <a:pt x="5192" y="13131"/>
                  </a:cubicBezTo>
                  <a:cubicBezTo>
                    <a:pt x="5263" y="13012"/>
                    <a:pt x="5323" y="12881"/>
                    <a:pt x="5394" y="12750"/>
                  </a:cubicBezTo>
                  <a:cubicBezTo>
                    <a:pt x="5846" y="11881"/>
                    <a:pt x="6382" y="11059"/>
                    <a:pt x="6954" y="10286"/>
                  </a:cubicBezTo>
                  <a:lnTo>
                    <a:pt x="7228" y="9952"/>
                  </a:lnTo>
                  <a:cubicBezTo>
                    <a:pt x="7823" y="9190"/>
                    <a:pt x="8490" y="8476"/>
                    <a:pt x="9204" y="7833"/>
                  </a:cubicBezTo>
                  <a:cubicBezTo>
                    <a:pt x="9311" y="7749"/>
                    <a:pt x="9430" y="7642"/>
                    <a:pt x="9537" y="7559"/>
                  </a:cubicBezTo>
                  <a:cubicBezTo>
                    <a:pt x="9752" y="7380"/>
                    <a:pt x="9966" y="7202"/>
                    <a:pt x="10192" y="7035"/>
                  </a:cubicBezTo>
                  <a:cubicBezTo>
                    <a:pt x="10680" y="6642"/>
                    <a:pt x="11180" y="6297"/>
                    <a:pt x="11716" y="5975"/>
                  </a:cubicBezTo>
                  <a:cubicBezTo>
                    <a:pt x="11847" y="5904"/>
                    <a:pt x="11966" y="5833"/>
                    <a:pt x="12097" y="5749"/>
                  </a:cubicBezTo>
                  <a:cubicBezTo>
                    <a:pt x="12871" y="5309"/>
                    <a:pt x="13669" y="4916"/>
                    <a:pt x="14502" y="4594"/>
                  </a:cubicBezTo>
                  <a:cubicBezTo>
                    <a:pt x="14657" y="4547"/>
                    <a:pt x="14788" y="4487"/>
                    <a:pt x="14919" y="4440"/>
                  </a:cubicBezTo>
                  <a:cubicBezTo>
                    <a:pt x="15693" y="4142"/>
                    <a:pt x="16503" y="3928"/>
                    <a:pt x="17324" y="3749"/>
                  </a:cubicBezTo>
                  <a:cubicBezTo>
                    <a:pt x="17467" y="3713"/>
                    <a:pt x="17598" y="3689"/>
                    <a:pt x="17753" y="3654"/>
                  </a:cubicBezTo>
                  <a:cubicBezTo>
                    <a:pt x="18876" y="3440"/>
                    <a:pt x="20012" y="3333"/>
                    <a:pt x="21146" y="3333"/>
                  </a:cubicBezTo>
                  <a:cubicBezTo>
                    <a:pt x="22163" y="3333"/>
                    <a:pt x="23179" y="3420"/>
                    <a:pt x="24182" y="3594"/>
                  </a:cubicBezTo>
                  <a:lnTo>
                    <a:pt x="24718" y="594"/>
                  </a:lnTo>
                  <a:lnTo>
                    <a:pt x="24765" y="308"/>
                  </a:lnTo>
                  <a:cubicBezTo>
                    <a:pt x="23583" y="101"/>
                    <a:pt x="22387" y="0"/>
                    <a:pt x="211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4808060" y="3104528"/>
              <a:ext cx="136768" cy="196355"/>
            </a:xfrm>
            <a:custGeom>
              <a:avLst/>
              <a:gdLst/>
              <a:ahLst/>
              <a:cxnLst/>
              <a:rect l="l" t="t" r="r" b="b"/>
              <a:pathLst>
                <a:path w="2132" h="3061" extrusionOk="0">
                  <a:moveTo>
                    <a:pt x="369" y="0"/>
                  </a:moveTo>
                  <a:cubicBezTo>
                    <a:pt x="250" y="72"/>
                    <a:pt x="119" y="143"/>
                    <a:pt x="0" y="227"/>
                  </a:cubicBezTo>
                  <a:lnTo>
                    <a:pt x="1762" y="3060"/>
                  </a:lnTo>
                  <a:cubicBezTo>
                    <a:pt x="1881" y="2989"/>
                    <a:pt x="2000" y="2917"/>
                    <a:pt x="2131" y="2846"/>
                  </a:cubicBezTo>
                  <a:lnTo>
                    <a:pt x="3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4620165" y="3239687"/>
              <a:ext cx="160439" cy="181088"/>
            </a:xfrm>
            <a:custGeom>
              <a:avLst/>
              <a:gdLst/>
              <a:ahLst/>
              <a:cxnLst/>
              <a:rect l="l" t="t" r="r" b="b"/>
              <a:pathLst>
                <a:path w="2501" h="2823" extrusionOk="0">
                  <a:moveTo>
                    <a:pt x="322" y="1"/>
                  </a:moveTo>
                  <a:cubicBezTo>
                    <a:pt x="226" y="96"/>
                    <a:pt x="107" y="179"/>
                    <a:pt x="0" y="287"/>
                  </a:cubicBezTo>
                  <a:lnTo>
                    <a:pt x="2167" y="2823"/>
                  </a:lnTo>
                  <a:lnTo>
                    <a:pt x="2500" y="2537"/>
                  </a:lnTo>
                  <a:lnTo>
                    <a:pt x="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4433039" y="3440597"/>
              <a:ext cx="199378" cy="137532"/>
            </a:xfrm>
            <a:custGeom>
              <a:avLst/>
              <a:gdLst/>
              <a:ahLst/>
              <a:cxnLst/>
              <a:rect l="l" t="t" r="r" b="b"/>
              <a:pathLst>
                <a:path w="3108" h="2144" extrusionOk="0">
                  <a:moveTo>
                    <a:pt x="262" y="0"/>
                  </a:moveTo>
                  <a:lnTo>
                    <a:pt x="0" y="357"/>
                  </a:lnTo>
                  <a:lnTo>
                    <a:pt x="2846" y="2143"/>
                  </a:lnTo>
                  <a:lnTo>
                    <a:pt x="3108" y="1798"/>
                  </a:lnTo>
                  <a:lnTo>
                    <a:pt x="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4295502" y="3667422"/>
              <a:ext cx="218559" cy="93206"/>
            </a:xfrm>
            <a:custGeom>
              <a:avLst/>
              <a:gdLst/>
              <a:ahLst/>
              <a:cxnLst/>
              <a:rect l="l" t="t" r="r" b="b"/>
              <a:pathLst>
                <a:path w="3407" h="1453" extrusionOk="0">
                  <a:moveTo>
                    <a:pt x="191" y="0"/>
                  </a:moveTo>
                  <a:lnTo>
                    <a:pt x="1" y="405"/>
                  </a:lnTo>
                  <a:lnTo>
                    <a:pt x="3204" y="1453"/>
                  </a:lnTo>
                  <a:cubicBezTo>
                    <a:pt x="3275" y="1334"/>
                    <a:pt x="3335" y="1191"/>
                    <a:pt x="3406" y="1060"/>
                  </a:cubicBez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4204665" y="3917918"/>
              <a:ext cx="223819" cy="50484"/>
            </a:xfrm>
            <a:custGeom>
              <a:avLst/>
              <a:gdLst/>
              <a:ahLst/>
              <a:cxnLst/>
              <a:rect l="l" t="t" r="r" b="b"/>
              <a:pathLst>
                <a:path w="3489" h="787" extrusionOk="0">
                  <a:moveTo>
                    <a:pt x="119" y="1"/>
                  </a:moveTo>
                  <a:lnTo>
                    <a:pt x="0" y="429"/>
                  </a:lnTo>
                  <a:lnTo>
                    <a:pt x="3358" y="786"/>
                  </a:lnTo>
                  <a:lnTo>
                    <a:pt x="3489" y="358"/>
                  </a:lnTo>
                  <a:lnTo>
                    <a:pt x="1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5037140" y="2996824"/>
              <a:ext cx="88655" cy="214702"/>
            </a:xfrm>
            <a:custGeom>
              <a:avLst/>
              <a:gdLst/>
              <a:ahLst/>
              <a:cxnLst/>
              <a:rect l="l" t="t" r="r" b="b"/>
              <a:pathLst>
                <a:path w="1382" h="3347" extrusionOk="0">
                  <a:moveTo>
                    <a:pt x="418" y="1"/>
                  </a:moveTo>
                  <a:lnTo>
                    <a:pt x="1" y="144"/>
                  </a:lnTo>
                  <a:lnTo>
                    <a:pt x="965" y="3346"/>
                  </a:lnTo>
                  <a:cubicBezTo>
                    <a:pt x="1108" y="3287"/>
                    <a:pt x="1239" y="3239"/>
                    <a:pt x="1382" y="3192"/>
                  </a:cubicBezTo>
                  <a:lnTo>
                    <a:pt x="4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5266284" y="2936526"/>
              <a:ext cx="41313" cy="221501"/>
            </a:xfrm>
            <a:custGeom>
              <a:avLst/>
              <a:gdLst/>
              <a:ahLst/>
              <a:cxnLst/>
              <a:rect l="l" t="t" r="r" b="b"/>
              <a:pathLst>
                <a:path w="644" h="3453" extrusionOk="0">
                  <a:moveTo>
                    <a:pt x="429" y="0"/>
                  </a:moveTo>
                  <a:cubicBezTo>
                    <a:pt x="298" y="24"/>
                    <a:pt x="156" y="60"/>
                    <a:pt x="1" y="83"/>
                  </a:cubicBezTo>
                  <a:lnTo>
                    <a:pt x="215" y="3453"/>
                  </a:lnTo>
                  <a:cubicBezTo>
                    <a:pt x="358" y="3417"/>
                    <a:pt x="489" y="3393"/>
                    <a:pt x="644" y="3358"/>
                  </a:cubicBezTo>
                  <a:lnTo>
                    <a:pt x="4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32"/>
          <p:cNvGrpSpPr/>
          <p:nvPr/>
        </p:nvGrpSpPr>
        <p:grpSpPr>
          <a:xfrm>
            <a:off x="3876250" y="3307884"/>
            <a:ext cx="2199768" cy="1751355"/>
            <a:chOff x="3203284" y="3192346"/>
            <a:chExt cx="2199768" cy="1751355"/>
          </a:xfrm>
        </p:grpSpPr>
        <p:sp>
          <p:nvSpPr>
            <p:cNvPr id="497" name="Google Shape;497;p32"/>
            <p:cNvSpPr/>
            <p:nvPr/>
          </p:nvSpPr>
          <p:spPr>
            <a:xfrm>
              <a:off x="4215314" y="4878719"/>
              <a:ext cx="176541" cy="64981"/>
            </a:xfrm>
            <a:custGeom>
              <a:avLst/>
              <a:gdLst/>
              <a:ahLst/>
              <a:cxnLst/>
              <a:rect l="l" t="t" r="r" b="b"/>
              <a:pathLst>
                <a:path w="2752" h="1013" extrusionOk="0">
                  <a:moveTo>
                    <a:pt x="1" y="1"/>
                  </a:moveTo>
                  <a:lnTo>
                    <a:pt x="1" y="1013"/>
                  </a:lnTo>
                  <a:lnTo>
                    <a:pt x="2751" y="1013"/>
                  </a:lnTo>
                  <a:lnTo>
                    <a:pt x="2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3268268" y="4878719"/>
              <a:ext cx="176477" cy="64981"/>
            </a:xfrm>
            <a:custGeom>
              <a:avLst/>
              <a:gdLst/>
              <a:ahLst/>
              <a:cxnLst/>
              <a:rect l="l" t="t" r="r" b="b"/>
              <a:pathLst>
                <a:path w="2751" h="1013" extrusionOk="0">
                  <a:moveTo>
                    <a:pt x="0" y="1"/>
                  </a:moveTo>
                  <a:lnTo>
                    <a:pt x="0" y="1013"/>
                  </a:lnTo>
                  <a:lnTo>
                    <a:pt x="2750" y="1013"/>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5161655" y="4878719"/>
              <a:ext cx="176477" cy="64981"/>
            </a:xfrm>
            <a:custGeom>
              <a:avLst/>
              <a:gdLst/>
              <a:ahLst/>
              <a:cxnLst/>
              <a:rect l="l" t="t" r="r" b="b"/>
              <a:pathLst>
                <a:path w="2751" h="1013" extrusionOk="0">
                  <a:moveTo>
                    <a:pt x="1" y="1"/>
                  </a:moveTo>
                  <a:lnTo>
                    <a:pt x="1" y="1013"/>
                  </a:lnTo>
                  <a:lnTo>
                    <a:pt x="2751" y="1013"/>
                  </a:lnTo>
                  <a:lnTo>
                    <a:pt x="2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3229265" y="4040119"/>
              <a:ext cx="2134848" cy="866953"/>
            </a:xfrm>
            <a:custGeom>
              <a:avLst/>
              <a:gdLst/>
              <a:ahLst/>
              <a:cxnLst/>
              <a:rect l="l" t="t" r="r" b="b"/>
              <a:pathLst>
                <a:path w="33279" h="13515" extrusionOk="0">
                  <a:moveTo>
                    <a:pt x="1" y="1"/>
                  </a:moveTo>
                  <a:lnTo>
                    <a:pt x="1" y="13514"/>
                  </a:lnTo>
                  <a:lnTo>
                    <a:pt x="33279" y="13514"/>
                  </a:lnTo>
                  <a:lnTo>
                    <a:pt x="33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3229265" y="4019528"/>
              <a:ext cx="2134848" cy="64981"/>
            </a:xfrm>
            <a:custGeom>
              <a:avLst/>
              <a:gdLst/>
              <a:ahLst/>
              <a:cxnLst/>
              <a:rect l="l" t="t" r="r" b="b"/>
              <a:pathLst>
                <a:path w="33279" h="1013" extrusionOk="0">
                  <a:moveTo>
                    <a:pt x="1" y="0"/>
                  </a:moveTo>
                  <a:lnTo>
                    <a:pt x="1" y="1012"/>
                  </a:lnTo>
                  <a:lnTo>
                    <a:pt x="33279" y="1012"/>
                  </a:lnTo>
                  <a:lnTo>
                    <a:pt x="332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4028959" y="4085215"/>
              <a:ext cx="19181" cy="821858"/>
            </a:xfrm>
            <a:custGeom>
              <a:avLst/>
              <a:gdLst/>
              <a:ahLst/>
              <a:cxnLst/>
              <a:rect l="l" t="t" r="r" b="b"/>
              <a:pathLst>
                <a:path w="299" h="12812" extrusionOk="0">
                  <a:moveTo>
                    <a:pt x="1" y="0"/>
                  </a:moveTo>
                  <a:lnTo>
                    <a:pt x="1" y="12811"/>
                  </a:lnTo>
                  <a:lnTo>
                    <a:pt x="298" y="12811"/>
                  </a:lnTo>
                  <a:lnTo>
                    <a:pt x="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3307977" y="4110361"/>
              <a:ext cx="671394" cy="214702"/>
            </a:xfrm>
            <a:custGeom>
              <a:avLst/>
              <a:gdLst/>
              <a:ahLst/>
              <a:cxnLst/>
              <a:rect l="l" t="t" r="r" b="b"/>
              <a:pathLst>
                <a:path w="10466" h="3347" extrusionOk="0">
                  <a:moveTo>
                    <a:pt x="0" y="1"/>
                  </a:moveTo>
                  <a:lnTo>
                    <a:pt x="0" y="3347"/>
                  </a:lnTo>
                  <a:lnTo>
                    <a:pt x="10466" y="3347"/>
                  </a:lnTo>
                  <a:lnTo>
                    <a:pt x="10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3550849" y="4138650"/>
              <a:ext cx="186420" cy="27583"/>
            </a:xfrm>
            <a:custGeom>
              <a:avLst/>
              <a:gdLst/>
              <a:ahLst/>
              <a:cxnLst/>
              <a:rect l="l" t="t" r="r" b="b"/>
              <a:pathLst>
                <a:path w="2906" h="430" extrusionOk="0">
                  <a:moveTo>
                    <a:pt x="0" y="0"/>
                  </a:moveTo>
                  <a:lnTo>
                    <a:pt x="0" y="429"/>
                  </a:lnTo>
                  <a:lnTo>
                    <a:pt x="2905" y="429"/>
                  </a:lnTo>
                  <a:lnTo>
                    <a:pt x="29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3307977" y="4370094"/>
              <a:ext cx="671394" cy="215407"/>
            </a:xfrm>
            <a:custGeom>
              <a:avLst/>
              <a:gdLst/>
              <a:ahLst/>
              <a:cxnLst/>
              <a:rect l="l" t="t" r="r" b="b"/>
              <a:pathLst>
                <a:path w="10466" h="3358" extrusionOk="0">
                  <a:moveTo>
                    <a:pt x="0" y="0"/>
                  </a:moveTo>
                  <a:lnTo>
                    <a:pt x="0" y="3358"/>
                  </a:lnTo>
                  <a:lnTo>
                    <a:pt x="10466" y="3358"/>
                  </a:lnTo>
                  <a:lnTo>
                    <a:pt x="10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3550849" y="4399089"/>
              <a:ext cx="186420" cy="27583"/>
            </a:xfrm>
            <a:custGeom>
              <a:avLst/>
              <a:gdLst/>
              <a:ahLst/>
              <a:cxnLst/>
              <a:rect l="l" t="t" r="r" b="b"/>
              <a:pathLst>
                <a:path w="2906" h="430" extrusionOk="0">
                  <a:moveTo>
                    <a:pt x="0" y="1"/>
                  </a:moveTo>
                  <a:lnTo>
                    <a:pt x="0" y="429"/>
                  </a:lnTo>
                  <a:lnTo>
                    <a:pt x="2905" y="429"/>
                  </a:lnTo>
                  <a:lnTo>
                    <a:pt x="29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307977" y="4630533"/>
              <a:ext cx="671394" cy="215407"/>
            </a:xfrm>
            <a:custGeom>
              <a:avLst/>
              <a:gdLst/>
              <a:ahLst/>
              <a:cxnLst/>
              <a:rect l="l" t="t" r="r" b="b"/>
              <a:pathLst>
                <a:path w="10466" h="3358" extrusionOk="0">
                  <a:moveTo>
                    <a:pt x="0" y="0"/>
                  </a:moveTo>
                  <a:lnTo>
                    <a:pt x="0" y="3358"/>
                  </a:lnTo>
                  <a:lnTo>
                    <a:pt x="10466" y="3358"/>
                  </a:lnTo>
                  <a:lnTo>
                    <a:pt x="10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550849" y="4658758"/>
              <a:ext cx="186420" cy="27583"/>
            </a:xfrm>
            <a:custGeom>
              <a:avLst/>
              <a:gdLst/>
              <a:ahLst/>
              <a:cxnLst/>
              <a:rect l="l" t="t" r="r" b="b"/>
              <a:pathLst>
                <a:path w="2906" h="430" extrusionOk="0">
                  <a:moveTo>
                    <a:pt x="0" y="1"/>
                  </a:moveTo>
                  <a:lnTo>
                    <a:pt x="0" y="429"/>
                  </a:lnTo>
                  <a:lnTo>
                    <a:pt x="2905" y="429"/>
                  </a:lnTo>
                  <a:lnTo>
                    <a:pt x="29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095418" y="4110361"/>
              <a:ext cx="578248" cy="735579"/>
            </a:xfrm>
            <a:custGeom>
              <a:avLst/>
              <a:gdLst/>
              <a:ahLst/>
              <a:cxnLst/>
              <a:rect l="l" t="t" r="r" b="b"/>
              <a:pathLst>
                <a:path w="9014" h="11467" extrusionOk="0">
                  <a:moveTo>
                    <a:pt x="0" y="1"/>
                  </a:moveTo>
                  <a:lnTo>
                    <a:pt x="0" y="11467"/>
                  </a:lnTo>
                  <a:lnTo>
                    <a:pt x="9014" y="11467"/>
                  </a:lnTo>
                  <a:lnTo>
                    <a:pt x="90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604127" y="4258541"/>
              <a:ext cx="27520" cy="428569"/>
            </a:xfrm>
            <a:custGeom>
              <a:avLst/>
              <a:gdLst/>
              <a:ahLst/>
              <a:cxnLst/>
              <a:rect l="l" t="t" r="r" b="b"/>
              <a:pathLst>
                <a:path w="429" h="6681" extrusionOk="0">
                  <a:moveTo>
                    <a:pt x="0" y="1"/>
                  </a:moveTo>
                  <a:lnTo>
                    <a:pt x="0" y="6680"/>
                  </a:lnTo>
                  <a:lnTo>
                    <a:pt x="429" y="6680"/>
                  </a:lnTo>
                  <a:lnTo>
                    <a:pt x="4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4708756" y="4110361"/>
              <a:ext cx="577478" cy="735579"/>
            </a:xfrm>
            <a:custGeom>
              <a:avLst/>
              <a:gdLst/>
              <a:ahLst/>
              <a:cxnLst/>
              <a:rect l="l" t="t" r="r" b="b"/>
              <a:pathLst>
                <a:path w="9002" h="11467" extrusionOk="0">
                  <a:moveTo>
                    <a:pt x="0" y="1"/>
                  </a:moveTo>
                  <a:lnTo>
                    <a:pt x="0" y="11467"/>
                  </a:lnTo>
                  <a:lnTo>
                    <a:pt x="9001" y="11467"/>
                  </a:lnTo>
                  <a:lnTo>
                    <a:pt x="9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750774" y="4258541"/>
              <a:ext cx="27520" cy="428569"/>
            </a:xfrm>
            <a:custGeom>
              <a:avLst/>
              <a:gdLst/>
              <a:ahLst/>
              <a:cxnLst/>
              <a:rect l="l" t="t" r="r" b="b"/>
              <a:pathLst>
                <a:path w="429" h="6681" extrusionOk="0">
                  <a:moveTo>
                    <a:pt x="0" y="1"/>
                  </a:moveTo>
                  <a:lnTo>
                    <a:pt x="0" y="6680"/>
                  </a:lnTo>
                  <a:lnTo>
                    <a:pt x="429" y="6680"/>
                  </a:lnTo>
                  <a:lnTo>
                    <a:pt x="4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3203284" y="3940819"/>
              <a:ext cx="2199768" cy="101674"/>
            </a:xfrm>
            <a:custGeom>
              <a:avLst/>
              <a:gdLst/>
              <a:ahLst/>
              <a:cxnLst/>
              <a:rect l="l" t="t" r="r" b="b"/>
              <a:pathLst>
                <a:path w="34291" h="1585" extrusionOk="0">
                  <a:moveTo>
                    <a:pt x="1" y="1"/>
                  </a:moveTo>
                  <a:lnTo>
                    <a:pt x="1" y="1584"/>
                  </a:lnTo>
                  <a:lnTo>
                    <a:pt x="34291" y="1584"/>
                  </a:lnTo>
                  <a:lnTo>
                    <a:pt x="342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203284" y="3968338"/>
              <a:ext cx="2199768" cy="74155"/>
            </a:xfrm>
            <a:custGeom>
              <a:avLst/>
              <a:gdLst/>
              <a:ahLst/>
              <a:cxnLst/>
              <a:rect l="l" t="t" r="r" b="b"/>
              <a:pathLst>
                <a:path w="34291" h="1156" extrusionOk="0">
                  <a:moveTo>
                    <a:pt x="1" y="0"/>
                  </a:moveTo>
                  <a:lnTo>
                    <a:pt x="1" y="1155"/>
                  </a:lnTo>
                  <a:lnTo>
                    <a:pt x="34291" y="1155"/>
                  </a:lnTo>
                  <a:lnTo>
                    <a:pt x="3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643225" y="3896557"/>
              <a:ext cx="488887" cy="44326"/>
            </a:xfrm>
            <a:custGeom>
              <a:avLst/>
              <a:gdLst/>
              <a:ahLst/>
              <a:cxnLst/>
              <a:rect l="l" t="t" r="r" b="b"/>
              <a:pathLst>
                <a:path w="7621" h="691" extrusionOk="0">
                  <a:moveTo>
                    <a:pt x="1" y="0"/>
                  </a:moveTo>
                  <a:lnTo>
                    <a:pt x="1" y="691"/>
                  </a:lnTo>
                  <a:lnTo>
                    <a:pt x="7621" y="691"/>
                  </a:lnTo>
                  <a:lnTo>
                    <a:pt x="7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3761645" y="3784235"/>
              <a:ext cx="251340" cy="112386"/>
            </a:xfrm>
            <a:custGeom>
              <a:avLst/>
              <a:gdLst/>
              <a:ahLst/>
              <a:cxnLst/>
              <a:rect l="l" t="t" r="r" b="b"/>
              <a:pathLst>
                <a:path w="3918" h="1752" extrusionOk="0">
                  <a:moveTo>
                    <a:pt x="0" y="1"/>
                  </a:moveTo>
                  <a:lnTo>
                    <a:pt x="0" y="1751"/>
                  </a:lnTo>
                  <a:lnTo>
                    <a:pt x="3918" y="1751"/>
                  </a:lnTo>
                  <a:lnTo>
                    <a:pt x="3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391179" y="3192346"/>
              <a:ext cx="993748" cy="635509"/>
            </a:xfrm>
            <a:custGeom>
              <a:avLst/>
              <a:gdLst/>
              <a:ahLst/>
              <a:cxnLst/>
              <a:rect l="l" t="t" r="r" b="b"/>
              <a:pathLst>
                <a:path w="15491" h="9907" extrusionOk="0">
                  <a:moveTo>
                    <a:pt x="596" y="1"/>
                  </a:moveTo>
                  <a:cubicBezTo>
                    <a:pt x="275" y="1"/>
                    <a:pt x="1" y="251"/>
                    <a:pt x="1" y="584"/>
                  </a:cubicBezTo>
                  <a:lnTo>
                    <a:pt x="1" y="9311"/>
                  </a:lnTo>
                  <a:cubicBezTo>
                    <a:pt x="1" y="9645"/>
                    <a:pt x="275" y="9907"/>
                    <a:pt x="596" y="9907"/>
                  </a:cubicBezTo>
                  <a:lnTo>
                    <a:pt x="14896" y="9907"/>
                  </a:lnTo>
                  <a:cubicBezTo>
                    <a:pt x="15229" y="9907"/>
                    <a:pt x="15491" y="9645"/>
                    <a:pt x="15491" y="9311"/>
                  </a:cubicBezTo>
                  <a:lnTo>
                    <a:pt x="15491" y="584"/>
                  </a:lnTo>
                  <a:cubicBezTo>
                    <a:pt x="15491" y="263"/>
                    <a:pt x="15229" y="1"/>
                    <a:pt x="14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867814" y="3773586"/>
              <a:ext cx="39773" cy="40541"/>
            </a:xfrm>
            <a:custGeom>
              <a:avLst/>
              <a:gdLst/>
              <a:ahLst/>
              <a:cxnLst/>
              <a:rect l="l" t="t" r="r" b="b"/>
              <a:pathLst>
                <a:path w="620" h="632" extrusionOk="0">
                  <a:moveTo>
                    <a:pt x="310" y="0"/>
                  </a:moveTo>
                  <a:cubicBezTo>
                    <a:pt x="143" y="0"/>
                    <a:pt x="0" y="143"/>
                    <a:pt x="0" y="310"/>
                  </a:cubicBezTo>
                  <a:cubicBezTo>
                    <a:pt x="0" y="488"/>
                    <a:pt x="143" y="631"/>
                    <a:pt x="310" y="631"/>
                  </a:cubicBezTo>
                  <a:cubicBezTo>
                    <a:pt x="477" y="631"/>
                    <a:pt x="620" y="488"/>
                    <a:pt x="620" y="310"/>
                  </a:cubicBezTo>
                  <a:cubicBezTo>
                    <a:pt x="620" y="143"/>
                    <a:pt x="477"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433967" y="3234362"/>
              <a:ext cx="907466" cy="519402"/>
            </a:xfrm>
            <a:custGeom>
              <a:avLst/>
              <a:gdLst/>
              <a:ahLst/>
              <a:cxnLst/>
              <a:rect l="l" t="t" r="r" b="b"/>
              <a:pathLst>
                <a:path w="14146" h="8097" extrusionOk="0">
                  <a:moveTo>
                    <a:pt x="144" y="1"/>
                  </a:moveTo>
                  <a:cubicBezTo>
                    <a:pt x="60" y="1"/>
                    <a:pt x="1" y="60"/>
                    <a:pt x="1" y="131"/>
                  </a:cubicBezTo>
                  <a:lnTo>
                    <a:pt x="1" y="7978"/>
                  </a:lnTo>
                  <a:cubicBezTo>
                    <a:pt x="1" y="8037"/>
                    <a:pt x="60" y="8097"/>
                    <a:pt x="144" y="8097"/>
                  </a:cubicBezTo>
                  <a:lnTo>
                    <a:pt x="14014" y="8097"/>
                  </a:lnTo>
                  <a:cubicBezTo>
                    <a:pt x="14086" y="8097"/>
                    <a:pt x="14145" y="8049"/>
                    <a:pt x="14145" y="7978"/>
                  </a:cubicBezTo>
                  <a:lnTo>
                    <a:pt x="14145" y="131"/>
                  </a:lnTo>
                  <a:cubicBezTo>
                    <a:pt x="14145" y="72"/>
                    <a:pt x="14086" y="12"/>
                    <a:pt x="140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435507" y="3234362"/>
              <a:ext cx="905926" cy="64212"/>
            </a:xfrm>
            <a:custGeom>
              <a:avLst/>
              <a:gdLst/>
              <a:ahLst/>
              <a:cxnLst/>
              <a:rect l="l" t="t" r="r" b="b"/>
              <a:pathLst>
                <a:path w="14122" h="1001" extrusionOk="0">
                  <a:moveTo>
                    <a:pt x="131" y="1"/>
                  </a:moveTo>
                  <a:cubicBezTo>
                    <a:pt x="60" y="1"/>
                    <a:pt x="0" y="60"/>
                    <a:pt x="0" y="131"/>
                  </a:cubicBezTo>
                  <a:lnTo>
                    <a:pt x="0" y="1001"/>
                  </a:lnTo>
                  <a:lnTo>
                    <a:pt x="14121" y="1001"/>
                  </a:lnTo>
                  <a:lnTo>
                    <a:pt x="14121" y="131"/>
                  </a:lnTo>
                  <a:cubicBezTo>
                    <a:pt x="14121" y="72"/>
                    <a:pt x="14062" y="12"/>
                    <a:pt x="140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269585" y="3251939"/>
              <a:ext cx="29060" cy="29059"/>
            </a:xfrm>
            <a:custGeom>
              <a:avLst/>
              <a:gdLst/>
              <a:ahLst/>
              <a:cxnLst/>
              <a:rect l="l" t="t" r="r" b="b"/>
              <a:pathLst>
                <a:path w="453" h="453" extrusionOk="0">
                  <a:moveTo>
                    <a:pt x="226" y="0"/>
                  </a:moveTo>
                  <a:cubicBezTo>
                    <a:pt x="95" y="0"/>
                    <a:pt x="0" y="108"/>
                    <a:pt x="0" y="227"/>
                  </a:cubicBezTo>
                  <a:cubicBezTo>
                    <a:pt x="0" y="358"/>
                    <a:pt x="95" y="453"/>
                    <a:pt x="226" y="453"/>
                  </a:cubicBezTo>
                  <a:cubicBezTo>
                    <a:pt x="345" y="453"/>
                    <a:pt x="453" y="358"/>
                    <a:pt x="453" y="227"/>
                  </a:cubicBezTo>
                  <a:cubicBezTo>
                    <a:pt x="453" y="108"/>
                    <a:pt x="345"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4213775" y="3251939"/>
              <a:ext cx="29124" cy="29059"/>
            </a:xfrm>
            <a:custGeom>
              <a:avLst/>
              <a:gdLst/>
              <a:ahLst/>
              <a:cxnLst/>
              <a:rect l="l" t="t" r="r" b="b"/>
              <a:pathLst>
                <a:path w="454" h="453" extrusionOk="0">
                  <a:moveTo>
                    <a:pt x="227" y="0"/>
                  </a:moveTo>
                  <a:cubicBezTo>
                    <a:pt x="108" y="0"/>
                    <a:pt x="1" y="108"/>
                    <a:pt x="1" y="227"/>
                  </a:cubicBezTo>
                  <a:cubicBezTo>
                    <a:pt x="1" y="358"/>
                    <a:pt x="108" y="453"/>
                    <a:pt x="227" y="453"/>
                  </a:cubicBezTo>
                  <a:cubicBezTo>
                    <a:pt x="358" y="453"/>
                    <a:pt x="453" y="358"/>
                    <a:pt x="453" y="227"/>
                  </a:cubicBezTo>
                  <a:cubicBezTo>
                    <a:pt x="453" y="108"/>
                    <a:pt x="358"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157259" y="3251939"/>
              <a:ext cx="28354" cy="29059"/>
            </a:xfrm>
            <a:custGeom>
              <a:avLst/>
              <a:gdLst/>
              <a:ahLst/>
              <a:cxnLst/>
              <a:rect l="l" t="t" r="r" b="b"/>
              <a:pathLst>
                <a:path w="442" h="453" extrusionOk="0">
                  <a:moveTo>
                    <a:pt x="215" y="0"/>
                  </a:moveTo>
                  <a:cubicBezTo>
                    <a:pt x="96" y="0"/>
                    <a:pt x="1" y="108"/>
                    <a:pt x="1" y="227"/>
                  </a:cubicBezTo>
                  <a:cubicBezTo>
                    <a:pt x="1" y="358"/>
                    <a:pt x="96" y="453"/>
                    <a:pt x="215" y="453"/>
                  </a:cubicBezTo>
                  <a:cubicBezTo>
                    <a:pt x="346" y="453"/>
                    <a:pt x="441" y="358"/>
                    <a:pt x="441" y="227"/>
                  </a:cubicBezTo>
                  <a:cubicBezTo>
                    <a:pt x="441" y="108"/>
                    <a:pt x="346"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007597" y="3316086"/>
              <a:ext cx="322354" cy="423951"/>
            </a:xfrm>
            <a:custGeom>
              <a:avLst/>
              <a:gdLst/>
              <a:ahLst/>
              <a:cxnLst/>
              <a:rect l="l" t="t" r="r" b="b"/>
              <a:pathLst>
                <a:path w="5025" h="6609" extrusionOk="0">
                  <a:moveTo>
                    <a:pt x="0" y="0"/>
                  </a:moveTo>
                  <a:lnTo>
                    <a:pt x="0" y="6608"/>
                  </a:lnTo>
                  <a:lnTo>
                    <a:pt x="5025" y="6608"/>
                  </a:lnTo>
                  <a:lnTo>
                    <a:pt x="50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074826" y="3342066"/>
              <a:ext cx="226129" cy="14561"/>
            </a:xfrm>
            <a:custGeom>
              <a:avLst/>
              <a:gdLst/>
              <a:ahLst/>
              <a:cxnLst/>
              <a:rect l="l" t="t" r="r" b="b"/>
              <a:pathLst>
                <a:path w="3525" h="227" extrusionOk="0">
                  <a:moveTo>
                    <a:pt x="0" y="0"/>
                  </a:moveTo>
                  <a:lnTo>
                    <a:pt x="0" y="227"/>
                  </a:lnTo>
                  <a:lnTo>
                    <a:pt x="3524" y="227"/>
                  </a:lnTo>
                  <a:lnTo>
                    <a:pt x="3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4029728" y="3397810"/>
              <a:ext cx="270456" cy="13792"/>
            </a:xfrm>
            <a:custGeom>
              <a:avLst/>
              <a:gdLst/>
              <a:ahLst/>
              <a:cxnLst/>
              <a:rect l="l" t="t" r="r" b="b"/>
              <a:pathLst>
                <a:path w="4216" h="215" extrusionOk="0">
                  <a:moveTo>
                    <a:pt x="1" y="0"/>
                  </a:moveTo>
                  <a:lnTo>
                    <a:pt x="1" y="215"/>
                  </a:lnTo>
                  <a:lnTo>
                    <a:pt x="4215" y="215"/>
                  </a:lnTo>
                  <a:lnTo>
                    <a:pt x="4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4029728" y="3453554"/>
              <a:ext cx="270456" cy="14561"/>
            </a:xfrm>
            <a:custGeom>
              <a:avLst/>
              <a:gdLst/>
              <a:ahLst/>
              <a:cxnLst/>
              <a:rect l="l" t="t" r="r" b="b"/>
              <a:pathLst>
                <a:path w="4216" h="227" extrusionOk="0">
                  <a:moveTo>
                    <a:pt x="1" y="1"/>
                  </a:moveTo>
                  <a:lnTo>
                    <a:pt x="1" y="227"/>
                  </a:lnTo>
                  <a:lnTo>
                    <a:pt x="4215" y="227"/>
                  </a:lnTo>
                  <a:lnTo>
                    <a:pt x="4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029728" y="3516162"/>
              <a:ext cx="270456" cy="13856"/>
            </a:xfrm>
            <a:custGeom>
              <a:avLst/>
              <a:gdLst/>
              <a:ahLst/>
              <a:cxnLst/>
              <a:rect l="l" t="t" r="r" b="b"/>
              <a:pathLst>
                <a:path w="4216" h="216" extrusionOk="0">
                  <a:moveTo>
                    <a:pt x="1" y="1"/>
                  </a:moveTo>
                  <a:lnTo>
                    <a:pt x="1" y="215"/>
                  </a:lnTo>
                  <a:lnTo>
                    <a:pt x="4215" y="215"/>
                  </a:lnTo>
                  <a:lnTo>
                    <a:pt x="4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4029728" y="3574216"/>
              <a:ext cx="270456" cy="14561"/>
            </a:xfrm>
            <a:custGeom>
              <a:avLst/>
              <a:gdLst/>
              <a:ahLst/>
              <a:cxnLst/>
              <a:rect l="l" t="t" r="r" b="b"/>
              <a:pathLst>
                <a:path w="4216" h="227" extrusionOk="0">
                  <a:moveTo>
                    <a:pt x="1" y="1"/>
                  </a:moveTo>
                  <a:lnTo>
                    <a:pt x="1" y="227"/>
                  </a:lnTo>
                  <a:lnTo>
                    <a:pt x="4215" y="227"/>
                  </a:lnTo>
                  <a:lnTo>
                    <a:pt x="4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4029728" y="3633039"/>
              <a:ext cx="270456" cy="14561"/>
            </a:xfrm>
            <a:custGeom>
              <a:avLst/>
              <a:gdLst/>
              <a:ahLst/>
              <a:cxnLst/>
              <a:rect l="l" t="t" r="r" b="b"/>
              <a:pathLst>
                <a:path w="4216" h="227" extrusionOk="0">
                  <a:moveTo>
                    <a:pt x="1" y="1"/>
                  </a:moveTo>
                  <a:lnTo>
                    <a:pt x="1" y="227"/>
                  </a:lnTo>
                  <a:lnTo>
                    <a:pt x="4215" y="227"/>
                  </a:lnTo>
                  <a:lnTo>
                    <a:pt x="4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029728" y="3688783"/>
              <a:ext cx="270456" cy="14561"/>
            </a:xfrm>
            <a:custGeom>
              <a:avLst/>
              <a:gdLst/>
              <a:ahLst/>
              <a:cxnLst/>
              <a:rect l="l" t="t" r="r" b="b"/>
              <a:pathLst>
                <a:path w="4216" h="227" extrusionOk="0">
                  <a:moveTo>
                    <a:pt x="1" y="1"/>
                  </a:moveTo>
                  <a:lnTo>
                    <a:pt x="1" y="227"/>
                  </a:lnTo>
                  <a:lnTo>
                    <a:pt x="4215" y="227"/>
                  </a:lnTo>
                  <a:lnTo>
                    <a:pt x="4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534811" y="3365737"/>
              <a:ext cx="324663" cy="324650"/>
            </a:xfrm>
            <a:custGeom>
              <a:avLst/>
              <a:gdLst/>
              <a:ahLst/>
              <a:cxnLst/>
              <a:rect l="l" t="t" r="r" b="b"/>
              <a:pathLst>
                <a:path w="5061" h="5061" extrusionOk="0">
                  <a:moveTo>
                    <a:pt x="2524" y="0"/>
                  </a:moveTo>
                  <a:cubicBezTo>
                    <a:pt x="1131" y="0"/>
                    <a:pt x="0" y="1131"/>
                    <a:pt x="0" y="2536"/>
                  </a:cubicBezTo>
                  <a:cubicBezTo>
                    <a:pt x="0" y="3929"/>
                    <a:pt x="1131" y="5061"/>
                    <a:pt x="2524" y="5061"/>
                  </a:cubicBezTo>
                  <a:cubicBezTo>
                    <a:pt x="3917" y="5061"/>
                    <a:pt x="5060" y="3929"/>
                    <a:pt x="5060" y="2536"/>
                  </a:cubicBezTo>
                  <a:cubicBezTo>
                    <a:pt x="5060" y="1131"/>
                    <a:pt x="3917" y="0"/>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552388" y="3384083"/>
              <a:ext cx="288739" cy="287958"/>
            </a:xfrm>
            <a:custGeom>
              <a:avLst/>
              <a:gdLst/>
              <a:ahLst/>
              <a:cxnLst/>
              <a:rect l="l" t="t" r="r" b="b"/>
              <a:pathLst>
                <a:path w="4501" h="4489" extrusionOk="0">
                  <a:moveTo>
                    <a:pt x="2250" y="0"/>
                  </a:moveTo>
                  <a:cubicBezTo>
                    <a:pt x="1012" y="0"/>
                    <a:pt x="0" y="1012"/>
                    <a:pt x="0" y="2250"/>
                  </a:cubicBezTo>
                  <a:cubicBezTo>
                    <a:pt x="0" y="3489"/>
                    <a:pt x="1012" y="4489"/>
                    <a:pt x="2250" y="4489"/>
                  </a:cubicBezTo>
                  <a:cubicBezTo>
                    <a:pt x="3489" y="4489"/>
                    <a:pt x="4501" y="3489"/>
                    <a:pt x="4501" y="2250"/>
                  </a:cubicBezTo>
                  <a:cubicBezTo>
                    <a:pt x="4501" y="1012"/>
                    <a:pt x="3489" y="0"/>
                    <a:pt x="2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2"/>
          <p:cNvGrpSpPr/>
          <p:nvPr/>
        </p:nvGrpSpPr>
        <p:grpSpPr>
          <a:xfrm>
            <a:off x="4577209" y="3207000"/>
            <a:ext cx="1085623" cy="1953228"/>
            <a:chOff x="786993" y="2814196"/>
            <a:chExt cx="1122047" cy="2199233"/>
          </a:xfrm>
        </p:grpSpPr>
        <p:sp>
          <p:nvSpPr>
            <p:cNvPr id="546" name="Google Shape;546;p32"/>
            <p:cNvSpPr/>
            <p:nvPr/>
          </p:nvSpPr>
          <p:spPr>
            <a:xfrm>
              <a:off x="1530171" y="4045443"/>
              <a:ext cx="210091" cy="882798"/>
            </a:xfrm>
            <a:custGeom>
              <a:avLst/>
              <a:gdLst/>
              <a:ahLst/>
              <a:cxnLst/>
              <a:rect l="l" t="t" r="r" b="b"/>
              <a:pathLst>
                <a:path w="3275" h="13762" extrusionOk="0">
                  <a:moveTo>
                    <a:pt x="3275" y="1"/>
                  </a:moveTo>
                  <a:lnTo>
                    <a:pt x="3275" y="1"/>
                  </a:lnTo>
                  <a:cubicBezTo>
                    <a:pt x="2144" y="596"/>
                    <a:pt x="1072" y="953"/>
                    <a:pt x="0" y="1323"/>
                  </a:cubicBezTo>
                  <a:lnTo>
                    <a:pt x="0" y="3347"/>
                  </a:lnTo>
                  <a:cubicBezTo>
                    <a:pt x="12" y="5514"/>
                    <a:pt x="36" y="7621"/>
                    <a:pt x="60" y="9764"/>
                  </a:cubicBezTo>
                  <a:cubicBezTo>
                    <a:pt x="72" y="11074"/>
                    <a:pt x="72" y="12383"/>
                    <a:pt x="72" y="13729"/>
                  </a:cubicBezTo>
                  <a:cubicBezTo>
                    <a:pt x="163" y="13752"/>
                    <a:pt x="307" y="13761"/>
                    <a:pt x="482" y="13761"/>
                  </a:cubicBezTo>
                  <a:cubicBezTo>
                    <a:pt x="1132" y="13761"/>
                    <a:pt x="2208" y="13625"/>
                    <a:pt x="2536" y="13503"/>
                  </a:cubicBezTo>
                  <a:cubicBezTo>
                    <a:pt x="2655" y="12121"/>
                    <a:pt x="2763" y="10764"/>
                    <a:pt x="2858" y="9431"/>
                  </a:cubicBezTo>
                  <a:cubicBezTo>
                    <a:pt x="2989" y="7419"/>
                    <a:pt x="3096" y="5418"/>
                    <a:pt x="3167" y="3382"/>
                  </a:cubicBezTo>
                  <a:cubicBezTo>
                    <a:pt x="3215" y="2263"/>
                    <a:pt x="3239" y="1156"/>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1279665" y="4027931"/>
              <a:ext cx="229144" cy="907751"/>
            </a:xfrm>
            <a:custGeom>
              <a:avLst/>
              <a:gdLst/>
              <a:ahLst/>
              <a:cxnLst/>
              <a:rect l="l" t="t" r="r" b="b"/>
              <a:pathLst>
                <a:path w="3572" h="14151" extrusionOk="0">
                  <a:moveTo>
                    <a:pt x="405" y="0"/>
                  </a:moveTo>
                  <a:cubicBezTo>
                    <a:pt x="345" y="1203"/>
                    <a:pt x="286" y="2405"/>
                    <a:pt x="226" y="3596"/>
                  </a:cubicBezTo>
                  <a:cubicBezTo>
                    <a:pt x="131" y="5536"/>
                    <a:pt x="83" y="7465"/>
                    <a:pt x="36" y="9382"/>
                  </a:cubicBezTo>
                  <a:cubicBezTo>
                    <a:pt x="0" y="10870"/>
                    <a:pt x="0" y="12359"/>
                    <a:pt x="12" y="13847"/>
                  </a:cubicBezTo>
                  <a:cubicBezTo>
                    <a:pt x="768" y="14036"/>
                    <a:pt x="1617" y="14151"/>
                    <a:pt x="2370" y="14151"/>
                  </a:cubicBezTo>
                  <a:cubicBezTo>
                    <a:pt x="2471" y="14151"/>
                    <a:pt x="2570" y="14149"/>
                    <a:pt x="2667" y="14145"/>
                  </a:cubicBezTo>
                  <a:cubicBezTo>
                    <a:pt x="2762" y="12775"/>
                    <a:pt x="2858" y="11394"/>
                    <a:pt x="2965" y="10013"/>
                  </a:cubicBezTo>
                  <a:cubicBezTo>
                    <a:pt x="3108" y="7882"/>
                    <a:pt x="3274" y="5751"/>
                    <a:pt x="3429" y="3631"/>
                  </a:cubicBezTo>
                  <a:cubicBezTo>
                    <a:pt x="3477" y="2941"/>
                    <a:pt x="3524" y="2262"/>
                    <a:pt x="3572" y="1572"/>
                  </a:cubicBezTo>
                  <a:cubicBezTo>
                    <a:pt x="2536" y="1131"/>
                    <a:pt x="1488" y="679"/>
                    <a:pt x="4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1184915" y="4899952"/>
              <a:ext cx="278090" cy="113477"/>
            </a:xfrm>
            <a:custGeom>
              <a:avLst/>
              <a:gdLst/>
              <a:ahLst/>
              <a:cxnLst/>
              <a:rect l="l" t="t" r="r" b="b"/>
              <a:pathLst>
                <a:path w="4335" h="1769" extrusionOk="0">
                  <a:moveTo>
                    <a:pt x="3500" y="1"/>
                  </a:moveTo>
                  <a:cubicBezTo>
                    <a:pt x="3094" y="1"/>
                    <a:pt x="2510" y="23"/>
                    <a:pt x="1941" y="122"/>
                  </a:cubicBezTo>
                  <a:cubicBezTo>
                    <a:pt x="918" y="313"/>
                    <a:pt x="1" y="991"/>
                    <a:pt x="48" y="1491"/>
                  </a:cubicBezTo>
                  <a:cubicBezTo>
                    <a:pt x="70" y="1677"/>
                    <a:pt x="1501" y="1768"/>
                    <a:pt x="2681" y="1768"/>
                  </a:cubicBezTo>
                  <a:cubicBezTo>
                    <a:pt x="3471" y="1768"/>
                    <a:pt x="4149" y="1727"/>
                    <a:pt x="4216" y="1646"/>
                  </a:cubicBezTo>
                  <a:cubicBezTo>
                    <a:pt x="4335" y="1491"/>
                    <a:pt x="4037" y="15"/>
                    <a:pt x="4037" y="15"/>
                  </a:cubicBezTo>
                  <a:cubicBezTo>
                    <a:pt x="4037" y="15"/>
                    <a:pt x="3825" y="1"/>
                    <a:pt x="3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521767" y="4899952"/>
              <a:ext cx="277320" cy="113477"/>
            </a:xfrm>
            <a:custGeom>
              <a:avLst/>
              <a:gdLst/>
              <a:ahLst/>
              <a:cxnLst/>
              <a:rect l="l" t="t" r="r" b="b"/>
              <a:pathLst>
                <a:path w="4323" h="1769" extrusionOk="0">
                  <a:moveTo>
                    <a:pt x="835" y="1"/>
                  </a:moveTo>
                  <a:cubicBezTo>
                    <a:pt x="510" y="1"/>
                    <a:pt x="298" y="15"/>
                    <a:pt x="298" y="15"/>
                  </a:cubicBezTo>
                  <a:cubicBezTo>
                    <a:pt x="298" y="15"/>
                    <a:pt x="0" y="1491"/>
                    <a:pt x="119" y="1646"/>
                  </a:cubicBezTo>
                  <a:cubicBezTo>
                    <a:pt x="182" y="1727"/>
                    <a:pt x="858" y="1768"/>
                    <a:pt x="1648" y="1768"/>
                  </a:cubicBezTo>
                  <a:cubicBezTo>
                    <a:pt x="2830" y="1768"/>
                    <a:pt x="4265" y="1677"/>
                    <a:pt x="4287" y="1491"/>
                  </a:cubicBezTo>
                  <a:cubicBezTo>
                    <a:pt x="4322" y="991"/>
                    <a:pt x="3418" y="313"/>
                    <a:pt x="2394" y="122"/>
                  </a:cubicBezTo>
                  <a:cubicBezTo>
                    <a:pt x="1825" y="23"/>
                    <a:pt x="1241"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1281910" y="4258541"/>
              <a:ext cx="217789" cy="411763"/>
            </a:xfrm>
            <a:custGeom>
              <a:avLst/>
              <a:gdLst/>
              <a:ahLst/>
              <a:cxnLst/>
              <a:rect l="l" t="t" r="r" b="b"/>
              <a:pathLst>
                <a:path w="3395" h="6419" extrusionOk="0">
                  <a:moveTo>
                    <a:pt x="191" y="1"/>
                  </a:moveTo>
                  <a:cubicBezTo>
                    <a:pt x="96" y="1941"/>
                    <a:pt x="48" y="3870"/>
                    <a:pt x="1" y="5787"/>
                  </a:cubicBezTo>
                  <a:cubicBezTo>
                    <a:pt x="953" y="6132"/>
                    <a:pt x="1930" y="6323"/>
                    <a:pt x="2930" y="6418"/>
                  </a:cubicBezTo>
                  <a:cubicBezTo>
                    <a:pt x="3073" y="4287"/>
                    <a:pt x="3239" y="2156"/>
                    <a:pt x="3394" y="36"/>
                  </a:cubicBezTo>
                  <a:cubicBezTo>
                    <a:pt x="2334" y="13"/>
                    <a:pt x="1263" y="1"/>
                    <a:pt x="1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1529401" y="4260851"/>
              <a:ext cx="203997" cy="410993"/>
            </a:xfrm>
            <a:custGeom>
              <a:avLst/>
              <a:gdLst/>
              <a:ahLst/>
              <a:cxnLst/>
              <a:rect l="l" t="t" r="r" b="b"/>
              <a:pathLst>
                <a:path w="3180" h="6407" extrusionOk="0">
                  <a:moveTo>
                    <a:pt x="0" y="0"/>
                  </a:moveTo>
                  <a:cubicBezTo>
                    <a:pt x="12" y="2156"/>
                    <a:pt x="36" y="4263"/>
                    <a:pt x="60" y="6406"/>
                  </a:cubicBezTo>
                  <a:cubicBezTo>
                    <a:pt x="1013" y="6406"/>
                    <a:pt x="1953" y="6287"/>
                    <a:pt x="2870" y="6073"/>
                  </a:cubicBezTo>
                  <a:cubicBezTo>
                    <a:pt x="3001" y="4061"/>
                    <a:pt x="3108" y="2060"/>
                    <a:pt x="3179" y="24"/>
                  </a:cubicBezTo>
                  <a:cubicBezTo>
                    <a:pt x="2120" y="12"/>
                    <a:pt x="107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1478209" y="2979248"/>
              <a:ext cx="178016" cy="231059"/>
            </a:xfrm>
            <a:custGeom>
              <a:avLst/>
              <a:gdLst/>
              <a:ahLst/>
              <a:cxnLst/>
              <a:rect l="l" t="t" r="r" b="b"/>
              <a:pathLst>
                <a:path w="2775" h="3602" extrusionOk="0">
                  <a:moveTo>
                    <a:pt x="2644" y="1"/>
                  </a:moveTo>
                  <a:lnTo>
                    <a:pt x="2644" y="1"/>
                  </a:lnTo>
                  <a:cubicBezTo>
                    <a:pt x="1787" y="72"/>
                    <a:pt x="1060" y="525"/>
                    <a:pt x="632" y="1180"/>
                  </a:cubicBezTo>
                  <a:cubicBezTo>
                    <a:pt x="167" y="1834"/>
                    <a:pt x="1" y="2668"/>
                    <a:pt x="179" y="3442"/>
                  </a:cubicBezTo>
                  <a:cubicBezTo>
                    <a:pt x="190" y="3442"/>
                    <a:pt x="202" y="3441"/>
                    <a:pt x="213" y="3441"/>
                  </a:cubicBezTo>
                  <a:cubicBezTo>
                    <a:pt x="644" y="3441"/>
                    <a:pt x="1087" y="3601"/>
                    <a:pt x="1507" y="3601"/>
                  </a:cubicBezTo>
                  <a:cubicBezTo>
                    <a:pt x="1668" y="3601"/>
                    <a:pt x="1825" y="3578"/>
                    <a:pt x="1977" y="3513"/>
                  </a:cubicBezTo>
                  <a:cubicBezTo>
                    <a:pt x="2370" y="3346"/>
                    <a:pt x="2608" y="2954"/>
                    <a:pt x="2703" y="2537"/>
                  </a:cubicBezTo>
                  <a:cubicBezTo>
                    <a:pt x="2775" y="2120"/>
                    <a:pt x="2727" y="1680"/>
                    <a:pt x="2668" y="1263"/>
                  </a:cubicBezTo>
                  <a:cubicBezTo>
                    <a:pt x="2608" y="846"/>
                    <a:pt x="2549" y="418"/>
                    <a:pt x="2644"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1596630" y="3283243"/>
              <a:ext cx="312410" cy="683620"/>
            </a:xfrm>
            <a:custGeom>
              <a:avLst/>
              <a:gdLst/>
              <a:ahLst/>
              <a:cxnLst/>
              <a:rect l="l" t="t" r="r" b="b"/>
              <a:pathLst>
                <a:path w="4870" h="10657" extrusionOk="0">
                  <a:moveTo>
                    <a:pt x="1191" y="1"/>
                  </a:moveTo>
                  <a:lnTo>
                    <a:pt x="0" y="2144"/>
                  </a:lnTo>
                  <a:lnTo>
                    <a:pt x="1405" y="10657"/>
                  </a:lnTo>
                  <a:cubicBezTo>
                    <a:pt x="1405" y="10657"/>
                    <a:pt x="4227" y="9776"/>
                    <a:pt x="4560" y="9180"/>
                  </a:cubicBezTo>
                  <a:cubicBezTo>
                    <a:pt x="4870" y="8585"/>
                    <a:pt x="3334" y="1846"/>
                    <a:pt x="2953" y="1108"/>
                  </a:cubicBezTo>
                  <a:cubicBezTo>
                    <a:pt x="2560" y="382"/>
                    <a:pt x="1191" y="1"/>
                    <a:pt x="1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220839" y="4124922"/>
              <a:ext cx="610323" cy="474563"/>
            </a:xfrm>
            <a:custGeom>
              <a:avLst/>
              <a:gdLst/>
              <a:ahLst/>
              <a:cxnLst/>
              <a:rect l="l" t="t" r="r" b="b"/>
              <a:pathLst>
                <a:path w="9514" h="7398" extrusionOk="0">
                  <a:moveTo>
                    <a:pt x="9073" y="0"/>
                  </a:moveTo>
                  <a:cubicBezTo>
                    <a:pt x="8120" y="1119"/>
                    <a:pt x="6846" y="1977"/>
                    <a:pt x="5465" y="2477"/>
                  </a:cubicBezTo>
                  <a:cubicBezTo>
                    <a:pt x="4290" y="2893"/>
                    <a:pt x="3053" y="3074"/>
                    <a:pt x="1805" y="3074"/>
                  </a:cubicBezTo>
                  <a:cubicBezTo>
                    <a:pt x="1232" y="3074"/>
                    <a:pt x="657" y="3036"/>
                    <a:pt x="84" y="2965"/>
                  </a:cubicBezTo>
                  <a:lnTo>
                    <a:pt x="84" y="2965"/>
                  </a:lnTo>
                  <a:cubicBezTo>
                    <a:pt x="0" y="5108"/>
                    <a:pt x="12" y="6656"/>
                    <a:pt x="238" y="6834"/>
                  </a:cubicBezTo>
                  <a:cubicBezTo>
                    <a:pt x="711" y="7229"/>
                    <a:pt x="2381" y="7397"/>
                    <a:pt x="4168" y="7397"/>
                  </a:cubicBezTo>
                  <a:cubicBezTo>
                    <a:pt x="6479" y="7397"/>
                    <a:pt x="8984" y="7116"/>
                    <a:pt x="9347" y="6680"/>
                  </a:cubicBezTo>
                  <a:cubicBezTo>
                    <a:pt x="9513" y="6489"/>
                    <a:pt x="9347" y="3548"/>
                    <a:pt x="9073" y="0"/>
                  </a:cubicBezTo>
                  <a:close/>
                </a:path>
              </a:pathLst>
            </a:custGeom>
            <a:solidFill>
              <a:srgbClr val="E4F3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220839" y="3266436"/>
              <a:ext cx="610323" cy="1333049"/>
            </a:xfrm>
            <a:custGeom>
              <a:avLst/>
              <a:gdLst/>
              <a:ahLst/>
              <a:cxnLst/>
              <a:rect l="l" t="t" r="r" b="b"/>
              <a:pathLst>
                <a:path w="9514" h="20781" extrusionOk="0">
                  <a:moveTo>
                    <a:pt x="4370" y="1"/>
                  </a:moveTo>
                  <a:cubicBezTo>
                    <a:pt x="3036" y="1"/>
                    <a:pt x="2132" y="536"/>
                    <a:pt x="2132" y="536"/>
                  </a:cubicBezTo>
                  <a:cubicBezTo>
                    <a:pt x="2132" y="536"/>
                    <a:pt x="322" y="10621"/>
                    <a:pt x="84" y="16348"/>
                  </a:cubicBezTo>
                  <a:cubicBezTo>
                    <a:pt x="0" y="18491"/>
                    <a:pt x="12" y="20039"/>
                    <a:pt x="238" y="20217"/>
                  </a:cubicBezTo>
                  <a:cubicBezTo>
                    <a:pt x="711" y="20612"/>
                    <a:pt x="2381" y="20780"/>
                    <a:pt x="4168" y="20780"/>
                  </a:cubicBezTo>
                  <a:cubicBezTo>
                    <a:pt x="6479" y="20780"/>
                    <a:pt x="8984" y="20499"/>
                    <a:pt x="9347" y="20063"/>
                  </a:cubicBezTo>
                  <a:cubicBezTo>
                    <a:pt x="9513" y="19872"/>
                    <a:pt x="9347" y="16931"/>
                    <a:pt x="9073" y="13383"/>
                  </a:cubicBezTo>
                  <a:cubicBezTo>
                    <a:pt x="8644" y="7799"/>
                    <a:pt x="7930" y="739"/>
                    <a:pt x="7751" y="560"/>
                  </a:cubicBezTo>
                  <a:cubicBezTo>
                    <a:pt x="7454" y="263"/>
                    <a:pt x="5715" y="1"/>
                    <a:pt x="4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2"/>
            <p:cNvSpPr/>
            <p:nvPr/>
          </p:nvSpPr>
          <p:spPr>
            <a:xfrm>
              <a:off x="1271261" y="3505514"/>
              <a:ext cx="164994" cy="410159"/>
            </a:xfrm>
            <a:custGeom>
              <a:avLst/>
              <a:gdLst/>
              <a:ahLst/>
              <a:cxnLst/>
              <a:rect l="l" t="t" r="r" b="b"/>
              <a:pathLst>
                <a:path w="2572" h="6394" extrusionOk="0">
                  <a:moveTo>
                    <a:pt x="2429" y="0"/>
                  </a:moveTo>
                  <a:cubicBezTo>
                    <a:pt x="2381" y="0"/>
                    <a:pt x="2346" y="24"/>
                    <a:pt x="2346" y="72"/>
                  </a:cubicBezTo>
                  <a:cubicBezTo>
                    <a:pt x="2429" y="2096"/>
                    <a:pt x="1619" y="5263"/>
                    <a:pt x="1322" y="5596"/>
                  </a:cubicBezTo>
                  <a:cubicBezTo>
                    <a:pt x="1119" y="5822"/>
                    <a:pt x="429" y="6156"/>
                    <a:pt x="72" y="6251"/>
                  </a:cubicBezTo>
                  <a:cubicBezTo>
                    <a:pt x="36" y="6263"/>
                    <a:pt x="0" y="6299"/>
                    <a:pt x="12" y="6334"/>
                  </a:cubicBezTo>
                  <a:cubicBezTo>
                    <a:pt x="36" y="6370"/>
                    <a:pt x="60" y="6394"/>
                    <a:pt x="84" y="6394"/>
                  </a:cubicBezTo>
                  <a:lnTo>
                    <a:pt x="107" y="6394"/>
                  </a:lnTo>
                  <a:cubicBezTo>
                    <a:pt x="488" y="6311"/>
                    <a:pt x="1203" y="5953"/>
                    <a:pt x="1429" y="5703"/>
                  </a:cubicBezTo>
                  <a:cubicBezTo>
                    <a:pt x="1738" y="5358"/>
                    <a:pt x="2572" y="2131"/>
                    <a:pt x="2500" y="72"/>
                  </a:cubicBezTo>
                  <a:cubicBezTo>
                    <a:pt x="2500" y="24"/>
                    <a:pt x="2453" y="0"/>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786993" y="3753316"/>
              <a:ext cx="285724" cy="183911"/>
            </a:xfrm>
            <a:custGeom>
              <a:avLst/>
              <a:gdLst/>
              <a:ahLst/>
              <a:cxnLst/>
              <a:rect l="l" t="t" r="r" b="b"/>
              <a:pathLst>
                <a:path w="4454" h="2867" extrusionOk="0">
                  <a:moveTo>
                    <a:pt x="1521" y="0"/>
                  </a:moveTo>
                  <a:cubicBezTo>
                    <a:pt x="1205" y="0"/>
                    <a:pt x="820" y="328"/>
                    <a:pt x="536" y="590"/>
                  </a:cubicBezTo>
                  <a:cubicBezTo>
                    <a:pt x="477" y="626"/>
                    <a:pt x="417" y="709"/>
                    <a:pt x="394" y="781"/>
                  </a:cubicBezTo>
                  <a:cubicBezTo>
                    <a:pt x="358" y="864"/>
                    <a:pt x="358" y="971"/>
                    <a:pt x="441" y="1043"/>
                  </a:cubicBezTo>
                  <a:cubicBezTo>
                    <a:pt x="203" y="1162"/>
                    <a:pt x="60" y="1495"/>
                    <a:pt x="155" y="1745"/>
                  </a:cubicBezTo>
                  <a:cubicBezTo>
                    <a:pt x="24" y="1876"/>
                    <a:pt x="1" y="2138"/>
                    <a:pt x="84" y="2328"/>
                  </a:cubicBezTo>
                  <a:cubicBezTo>
                    <a:pt x="155" y="2519"/>
                    <a:pt x="298" y="2650"/>
                    <a:pt x="453" y="2793"/>
                  </a:cubicBezTo>
                  <a:cubicBezTo>
                    <a:pt x="496" y="2836"/>
                    <a:pt x="552" y="2867"/>
                    <a:pt x="602" y="2867"/>
                  </a:cubicBezTo>
                  <a:cubicBezTo>
                    <a:pt x="621" y="2867"/>
                    <a:pt x="639" y="2862"/>
                    <a:pt x="655" y="2852"/>
                  </a:cubicBezTo>
                  <a:cubicBezTo>
                    <a:pt x="715" y="2805"/>
                    <a:pt x="703" y="2698"/>
                    <a:pt x="691" y="2626"/>
                  </a:cubicBezTo>
                  <a:cubicBezTo>
                    <a:pt x="644" y="2436"/>
                    <a:pt x="584" y="2257"/>
                    <a:pt x="596" y="2043"/>
                  </a:cubicBezTo>
                  <a:cubicBezTo>
                    <a:pt x="715" y="1983"/>
                    <a:pt x="834" y="1924"/>
                    <a:pt x="1048" y="1852"/>
                  </a:cubicBezTo>
                  <a:cubicBezTo>
                    <a:pt x="1359" y="2222"/>
                    <a:pt x="1821" y="2432"/>
                    <a:pt x="2305" y="2432"/>
                  </a:cubicBezTo>
                  <a:cubicBezTo>
                    <a:pt x="2413" y="2432"/>
                    <a:pt x="2523" y="2422"/>
                    <a:pt x="2632" y="2400"/>
                  </a:cubicBezTo>
                  <a:cubicBezTo>
                    <a:pt x="2739" y="2388"/>
                    <a:pt x="2846" y="2352"/>
                    <a:pt x="2953" y="2305"/>
                  </a:cubicBezTo>
                  <a:cubicBezTo>
                    <a:pt x="3453" y="2328"/>
                    <a:pt x="3953" y="2340"/>
                    <a:pt x="4454" y="2352"/>
                  </a:cubicBezTo>
                  <a:cubicBezTo>
                    <a:pt x="4382" y="1757"/>
                    <a:pt x="4287" y="1185"/>
                    <a:pt x="4263" y="602"/>
                  </a:cubicBezTo>
                  <a:cubicBezTo>
                    <a:pt x="3811" y="816"/>
                    <a:pt x="3346" y="983"/>
                    <a:pt x="2977" y="983"/>
                  </a:cubicBezTo>
                  <a:cubicBezTo>
                    <a:pt x="2894" y="924"/>
                    <a:pt x="2787" y="864"/>
                    <a:pt x="2703" y="793"/>
                  </a:cubicBezTo>
                  <a:cubicBezTo>
                    <a:pt x="2299" y="495"/>
                    <a:pt x="1894" y="90"/>
                    <a:pt x="1644" y="19"/>
                  </a:cubicBezTo>
                  <a:cubicBezTo>
                    <a:pt x="1604" y="6"/>
                    <a:pt x="1563" y="0"/>
                    <a:pt x="1521"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966485" y="3282986"/>
              <a:ext cx="471438" cy="662515"/>
            </a:xfrm>
            <a:custGeom>
              <a:avLst/>
              <a:gdLst/>
              <a:ahLst/>
              <a:cxnLst/>
              <a:rect l="l" t="t" r="r" b="b"/>
              <a:pathLst>
                <a:path w="7349" h="10328" extrusionOk="0">
                  <a:moveTo>
                    <a:pt x="6720" y="0"/>
                  </a:moveTo>
                  <a:cubicBezTo>
                    <a:pt x="6703" y="0"/>
                    <a:pt x="6686" y="2"/>
                    <a:pt x="6668" y="5"/>
                  </a:cubicBezTo>
                  <a:cubicBezTo>
                    <a:pt x="6049" y="88"/>
                    <a:pt x="5108" y="612"/>
                    <a:pt x="4668" y="1862"/>
                  </a:cubicBezTo>
                  <a:cubicBezTo>
                    <a:pt x="4025" y="3695"/>
                    <a:pt x="3775" y="6077"/>
                    <a:pt x="3096" y="6982"/>
                  </a:cubicBezTo>
                  <a:cubicBezTo>
                    <a:pt x="2834" y="7351"/>
                    <a:pt x="1" y="8041"/>
                    <a:pt x="1" y="8041"/>
                  </a:cubicBezTo>
                  <a:lnTo>
                    <a:pt x="298" y="10327"/>
                  </a:lnTo>
                  <a:cubicBezTo>
                    <a:pt x="298" y="10327"/>
                    <a:pt x="4870" y="10161"/>
                    <a:pt x="5263" y="9446"/>
                  </a:cubicBezTo>
                  <a:cubicBezTo>
                    <a:pt x="5680" y="8732"/>
                    <a:pt x="6597" y="4743"/>
                    <a:pt x="6656" y="2981"/>
                  </a:cubicBezTo>
                  <a:cubicBezTo>
                    <a:pt x="6703" y="1971"/>
                    <a:pt x="7348" y="0"/>
                    <a:pt x="67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1304876" y="2814196"/>
              <a:ext cx="375021" cy="402718"/>
            </a:xfrm>
            <a:custGeom>
              <a:avLst/>
              <a:gdLst/>
              <a:ahLst/>
              <a:cxnLst/>
              <a:rect l="l" t="t" r="r" b="b"/>
              <a:pathLst>
                <a:path w="5846" h="6278" extrusionOk="0">
                  <a:moveTo>
                    <a:pt x="3258" y="1"/>
                  </a:moveTo>
                  <a:cubicBezTo>
                    <a:pt x="3011" y="1"/>
                    <a:pt x="2764" y="35"/>
                    <a:pt x="2524" y="109"/>
                  </a:cubicBezTo>
                  <a:cubicBezTo>
                    <a:pt x="1881" y="300"/>
                    <a:pt x="1334" y="788"/>
                    <a:pt x="1107" y="1395"/>
                  </a:cubicBezTo>
                  <a:cubicBezTo>
                    <a:pt x="1036" y="1609"/>
                    <a:pt x="1012" y="1812"/>
                    <a:pt x="1012" y="2026"/>
                  </a:cubicBezTo>
                  <a:cubicBezTo>
                    <a:pt x="937" y="1978"/>
                    <a:pt x="856" y="1958"/>
                    <a:pt x="774" y="1958"/>
                  </a:cubicBezTo>
                  <a:cubicBezTo>
                    <a:pt x="569" y="1958"/>
                    <a:pt x="355" y="2084"/>
                    <a:pt x="202" y="2229"/>
                  </a:cubicBezTo>
                  <a:cubicBezTo>
                    <a:pt x="131" y="2312"/>
                    <a:pt x="60" y="2395"/>
                    <a:pt x="24" y="2514"/>
                  </a:cubicBezTo>
                  <a:cubicBezTo>
                    <a:pt x="0" y="2621"/>
                    <a:pt x="24" y="2752"/>
                    <a:pt x="119" y="2824"/>
                  </a:cubicBezTo>
                  <a:cubicBezTo>
                    <a:pt x="161" y="2866"/>
                    <a:pt x="223" y="2886"/>
                    <a:pt x="307" y="2886"/>
                  </a:cubicBezTo>
                  <a:cubicBezTo>
                    <a:pt x="390" y="2886"/>
                    <a:pt x="494" y="2866"/>
                    <a:pt x="619" y="2824"/>
                  </a:cubicBezTo>
                  <a:lnTo>
                    <a:pt x="619" y="2824"/>
                  </a:lnTo>
                  <a:cubicBezTo>
                    <a:pt x="238" y="3276"/>
                    <a:pt x="214" y="3943"/>
                    <a:pt x="452" y="4479"/>
                  </a:cubicBezTo>
                  <a:cubicBezTo>
                    <a:pt x="703" y="5015"/>
                    <a:pt x="1131" y="5431"/>
                    <a:pt x="1595" y="5789"/>
                  </a:cubicBezTo>
                  <a:cubicBezTo>
                    <a:pt x="1488" y="5919"/>
                    <a:pt x="1572" y="6062"/>
                    <a:pt x="1679" y="6134"/>
                  </a:cubicBezTo>
                  <a:cubicBezTo>
                    <a:pt x="1798" y="6217"/>
                    <a:pt x="1929" y="6241"/>
                    <a:pt x="2072" y="6241"/>
                  </a:cubicBezTo>
                  <a:cubicBezTo>
                    <a:pt x="2369" y="6241"/>
                    <a:pt x="2643" y="6086"/>
                    <a:pt x="2846" y="5860"/>
                  </a:cubicBezTo>
                  <a:lnTo>
                    <a:pt x="2846" y="5860"/>
                  </a:lnTo>
                  <a:cubicBezTo>
                    <a:pt x="2750" y="5979"/>
                    <a:pt x="2846" y="6181"/>
                    <a:pt x="2977" y="6241"/>
                  </a:cubicBezTo>
                  <a:cubicBezTo>
                    <a:pt x="3039" y="6267"/>
                    <a:pt x="3105" y="6277"/>
                    <a:pt x="3170" y="6277"/>
                  </a:cubicBezTo>
                  <a:cubicBezTo>
                    <a:pt x="3253" y="6277"/>
                    <a:pt x="3337" y="6261"/>
                    <a:pt x="3417" y="6241"/>
                  </a:cubicBezTo>
                  <a:cubicBezTo>
                    <a:pt x="4108" y="6027"/>
                    <a:pt x="4608" y="5312"/>
                    <a:pt x="4572" y="4598"/>
                  </a:cubicBezTo>
                  <a:cubicBezTo>
                    <a:pt x="4810" y="4241"/>
                    <a:pt x="5013" y="3812"/>
                    <a:pt x="5144" y="3348"/>
                  </a:cubicBezTo>
                  <a:cubicBezTo>
                    <a:pt x="5174" y="3352"/>
                    <a:pt x="5204" y="3354"/>
                    <a:pt x="5232" y="3354"/>
                  </a:cubicBezTo>
                  <a:cubicBezTo>
                    <a:pt x="5509" y="3354"/>
                    <a:pt x="5711" y="3156"/>
                    <a:pt x="5786" y="2919"/>
                  </a:cubicBezTo>
                  <a:cubicBezTo>
                    <a:pt x="5834" y="2788"/>
                    <a:pt x="5846" y="2633"/>
                    <a:pt x="5798" y="2490"/>
                  </a:cubicBezTo>
                  <a:cubicBezTo>
                    <a:pt x="5715" y="2074"/>
                    <a:pt x="5394" y="1752"/>
                    <a:pt x="5096" y="1478"/>
                  </a:cubicBezTo>
                  <a:lnTo>
                    <a:pt x="5096" y="1478"/>
                  </a:lnTo>
                  <a:cubicBezTo>
                    <a:pt x="5121" y="1486"/>
                    <a:pt x="5146" y="1490"/>
                    <a:pt x="5170" y="1490"/>
                  </a:cubicBezTo>
                  <a:cubicBezTo>
                    <a:pt x="5366" y="1490"/>
                    <a:pt x="5531" y="1252"/>
                    <a:pt x="5489" y="1062"/>
                  </a:cubicBezTo>
                  <a:cubicBezTo>
                    <a:pt x="5441" y="836"/>
                    <a:pt x="5239" y="669"/>
                    <a:pt x="5036" y="550"/>
                  </a:cubicBezTo>
                  <a:cubicBezTo>
                    <a:pt x="4508" y="217"/>
                    <a:pt x="3882" y="1"/>
                    <a:pt x="3258" y="1"/>
                  </a:cubicBezTo>
                  <a:close/>
                </a:path>
              </a:pathLst>
            </a:custGeom>
            <a:solidFill>
              <a:srgbClr val="8543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376660" y="2814196"/>
              <a:ext cx="303237" cy="187311"/>
            </a:xfrm>
            <a:custGeom>
              <a:avLst/>
              <a:gdLst/>
              <a:ahLst/>
              <a:cxnLst/>
              <a:rect l="l" t="t" r="r" b="b"/>
              <a:pathLst>
                <a:path w="4727" h="2920" extrusionOk="0">
                  <a:moveTo>
                    <a:pt x="2145" y="1"/>
                  </a:moveTo>
                  <a:cubicBezTo>
                    <a:pt x="1897" y="1"/>
                    <a:pt x="1649" y="35"/>
                    <a:pt x="1405" y="109"/>
                  </a:cubicBezTo>
                  <a:cubicBezTo>
                    <a:pt x="774" y="300"/>
                    <a:pt x="215" y="788"/>
                    <a:pt x="0" y="1395"/>
                  </a:cubicBezTo>
                  <a:cubicBezTo>
                    <a:pt x="529" y="782"/>
                    <a:pt x="1354" y="430"/>
                    <a:pt x="2175" y="430"/>
                  </a:cubicBezTo>
                  <a:cubicBezTo>
                    <a:pt x="2518" y="430"/>
                    <a:pt x="2860" y="491"/>
                    <a:pt x="3179" y="621"/>
                  </a:cubicBezTo>
                  <a:cubicBezTo>
                    <a:pt x="3358" y="705"/>
                    <a:pt x="3524" y="788"/>
                    <a:pt x="3596" y="955"/>
                  </a:cubicBezTo>
                  <a:cubicBezTo>
                    <a:pt x="3691" y="1109"/>
                    <a:pt x="3608" y="1359"/>
                    <a:pt x="3429" y="1383"/>
                  </a:cubicBezTo>
                  <a:cubicBezTo>
                    <a:pt x="4084" y="1609"/>
                    <a:pt x="4560" y="2229"/>
                    <a:pt x="4667" y="2919"/>
                  </a:cubicBezTo>
                  <a:cubicBezTo>
                    <a:pt x="4715" y="2788"/>
                    <a:pt x="4727" y="2633"/>
                    <a:pt x="4679" y="2490"/>
                  </a:cubicBezTo>
                  <a:cubicBezTo>
                    <a:pt x="4596" y="2074"/>
                    <a:pt x="4286" y="1752"/>
                    <a:pt x="3989" y="1478"/>
                  </a:cubicBezTo>
                  <a:lnTo>
                    <a:pt x="3989" y="1478"/>
                  </a:lnTo>
                  <a:cubicBezTo>
                    <a:pt x="4013" y="1486"/>
                    <a:pt x="4036" y="1490"/>
                    <a:pt x="4060" y="1490"/>
                  </a:cubicBezTo>
                  <a:cubicBezTo>
                    <a:pt x="4247" y="1490"/>
                    <a:pt x="4412" y="1252"/>
                    <a:pt x="4370" y="1062"/>
                  </a:cubicBezTo>
                  <a:cubicBezTo>
                    <a:pt x="4322" y="836"/>
                    <a:pt x="4120" y="669"/>
                    <a:pt x="3929" y="550"/>
                  </a:cubicBezTo>
                  <a:cubicBezTo>
                    <a:pt x="3392" y="217"/>
                    <a:pt x="2770" y="1"/>
                    <a:pt x="2145" y="1"/>
                  </a:cubicBezTo>
                  <a:close/>
                </a:path>
              </a:pathLst>
            </a:custGeom>
            <a:solidFill>
              <a:srgbClr val="B56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1572189" y="3069375"/>
              <a:ext cx="53501" cy="64981"/>
            </a:xfrm>
            <a:custGeom>
              <a:avLst/>
              <a:gdLst/>
              <a:ahLst/>
              <a:cxnLst/>
              <a:rect l="l" t="t" r="r" b="b"/>
              <a:pathLst>
                <a:path w="834" h="1013" extrusionOk="0">
                  <a:moveTo>
                    <a:pt x="417" y="1"/>
                  </a:moveTo>
                  <a:cubicBezTo>
                    <a:pt x="179" y="1"/>
                    <a:pt x="0" y="227"/>
                    <a:pt x="0" y="501"/>
                  </a:cubicBezTo>
                  <a:cubicBezTo>
                    <a:pt x="0" y="775"/>
                    <a:pt x="179" y="1013"/>
                    <a:pt x="417" y="1013"/>
                  </a:cubicBezTo>
                  <a:cubicBezTo>
                    <a:pt x="643" y="1013"/>
                    <a:pt x="834" y="775"/>
                    <a:pt x="834" y="501"/>
                  </a:cubicBezTo>
                  <a:cubicBezTo>
                    <a:pt x="834" y="227"/>
                    <a:pt x="643" y="1"/>
                    <a:pt x="417"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438500" y="3180158"/>
              <a:ext cx="156654" cy="113092"/>
            </a:xfrm>
            <a:custGeom>
              <a:avLst/>
              <a:gdLst/>
              <a:ahLst/>
              <a:cxnLst/>
              <a:rect l="l" t="t" r="r" b="b"/>
              <a:pathLst>
                <a:path w="2442" h="1763" extrusionOk="0">
                  <a:moveTo>
                    <a:pt x="203" y="0"/>
                  </a:moveTo>
                  <a:lnTo>
                    <a:pt x="1" y="1762"/>
                  </a:lnTo>
                  <a:lnTo>
                    <a:pt x="2441" y="1667"/>
                  </a:lnTo>
                  <a:lnTo>
                    <a:pt x="2370" y="24"/>
                  </a:lnTo>
                  <a:lnTo>
                    <a:pt x="203" y="0"/>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32"/>
          <p:cNvSpPr/>
          <p:nvPr/>
        </p:nvSpPr>
        <p:spPr>
          <a:xfrm>
            <a:off x="299335" y="2827309"/>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32"/>
          <p:cNvGrpSpPr/>
          <p:nvPr/>
        </p:nvGrpSpPr>
        <p:grpSpPr>
          <a:xfrm>
            <a:off x="251710" y="246950"/>
            <a:ext cx="461700" cy="461700"/>
            <a:chOff x="292035" y="246950"/>
            <a:chExt cx="461700" cy="461700"/>
          </a:xfrm>
        </p:grpSpPr>
        <p:sp>
          <p:nvSpPr>
            <p:cNvPr id="579" name="Google Shape;579;p32"/>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Chart, radar chart&#10;&#10;Description automatically generated">
            <a:extLst>
              <a:ext uri="{FF2B5EF4-FFF2-40B4-BE49-F238E27FC236}">
                <a16:creationId xmlns:a16="http://schemas.microsoft.com/office/drawing/2014/main" id="{CCB46F81-96C8-4BD6-91E9-1934D5375989}"/>
              </a:ext>
            </a:extLst>
          </p:cNvPr>
          <p:cNvPicPr>
            <a:picLocks noChangeAspect="1"/>
          </p:cNvPicPr>
          <p:nvPr/>
        </p:nvPicPr>
        <p:blipFill>
          <a:blip r:embed="rId3"/>
          <a:stretch>
            <a:fillRect/>
          </a:stretch>
        </p:blipFill>
        <p:spPr>
          <a:xfrm>
            <a:off x="6037079" y="1323313"/>
            <a:ext cx="3003303" cy="133383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6"/>
          <p:cNvSpPr txBox="1">
            <a:spLocks noGrp="1"/>
          </p:cNvSpPr>
          <p:nvPr>
            <p:ph type="title" idx="2"/>
          </p:nvPr>
        </p:nvSpPr>
        <p:spPr>
          <a:xfrm>
            <a:off x="5212035" y="1917035"/>
            <a:ext cx="2733900" cy="14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METHODS</a:t>
            </a:r>
            <a:endParaRPr lang="en-IN" dirty="0"/>
          </a:p>
        </p:txBody>
      </p:sp>
      <p:sp>
        <p:nvSpPr>
          <p:cNvPr id="680" name="Google Shape;680;p36"/>
          <p:cNvSpPr txBox="1">
            <a:spLocks noGrp="1"/>
          </p:cNvSpPr>
          <p:nvPr>
            <p:ph type="title"/>
          </p:nvPr>
        </p:nvSpPr>
        <p:spPr>
          <a:xfrm>
            <a:off x="6153885" y="1254349"/>
            <a:ext cx="850200" cy="6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681" name="Google Shape;681;p36"/>
          <p:cNvGrpSpPr/>
          <p:nvPr/>
        </p:nvGrpSpPr>
        <p:grpSpPr>
          <a:xfrm>
            <a:off x="985178" y="712162"/>
            <a:ext cx="3720669" cy="3719182"/>
            <a:chOff x="985225" y="863600"/>
            <a:chExt cx="3306673" cy="3305352"/>
          </a:xfrm>
        </p:grpSpPr>
        <p:sp>
          <p:nvSpPr>
            <p:cNvPr id="682" name="Google Shape;682;p36"/>
            <p:cNvSpPr/>
            <p:nvPr/>
          </p:nvSpPr>
          <p:spPr>
            <a:xfrm>
              <a:off x="1246000" y="863600"/>
              <a:ext cx="2732700" cy="3135900"/>
            </a:xfrm>
            <a:prstGeom prst="round2SameRect">
              <a:avLst>
                <a:gd name="adj1" fmla="val 50000"/>
                <a:gd name="adj2" fmla="val 0"/>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3369896" y="2889583"/>
              <a:ext cx="255797" cy="880143"/>
            </a:xfrm>
            <a:custGeom>
              <a:avLst/>
              <a:gdLst/>
              <a:ahLst/>
              <a:cxnLst/>
              <a:rect l="l" t="t" r="r" b="b"/>
              <a:pathLst>
                <a:path w="4585" h="15776" extrusionOk="0">
                  <a:moveTo>
                    <a:pt x="0" y="0"/>
                  </a:moveTo>
                  <a:lnTo>
                    <a:pt x="0" y="13526"/>
                  </a:lnTo>
                  <a:cubicBezTo>
                    <a:pt x="0" y="14764"/>
                    <a:pt x="1012" y="15776"/>
                    <a:pt x="2250" y="15776"/>
                  </a:cubicBezTo>
                  <a:lnTo>
                    <a:pt x="2346" y="15776"/>
                  </a:lnTo>
                  <a:cubicBezTo>
                    <a:pt x="3572" y="15776"/>
                    <a:pt x="4584" y="14764"/>
                    <a:pt x="4584" y="13526"/>
                  </a:cubicBezTo>
                  <a:lnTo>
                    <a:pt x="4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3343284" y="2849694"/>
              <a:ext cx="308965" cy="39946"/>
            </a:xfrm>
            <a:custGeom>
              <a:avLst/>
              <a:gdLst/>
              <a:ahLst/>
              <a:cxnLst/>
              <a:rect l="l" t="t" r="r" b="b"/>
              <a:pathLst>
                <a:path w="5538" h="716" extrusionOk="0">
                  <a:moveTo>
                    <a:pt x="358" y="1"/>
                  </a:moveTo>
                  <a:cubicBezTo>
                    <a:pt x="168" y="1"/>
                    <a:pt x="1" y="167"/>
                    <a:pt x="1" y="358"/>
                  </a:cubicBezTo>
                  <a:cubicBezTo>
                    <a:pt x="1" y="548"/>
                    <a:pt x="168" y="715"/>
                    <a:pt x="358" y="715"/>
                  </a:cubicBezTo>
                  <a:lnTo>
                    <a:pt x="5180" y="715"/>
                  </a:lnTo>
                  <a:cubicBezTo>
                    <a:pt x="5383" y="715"/>
                    <a:pt x="5537" y="548"/>
                    <a:pt x="5537" y="358"/>
                  </a:cubicBezTo>
                  <a:cubicBezTo>
                    <a:pt x="5537" y="167"/>
                    <a:pt x="5371" y="1"/>
                    <a:pt x="5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3761762" y="2889583"/>
              <a:ext cx="255128" cy="880143"/>
            </a:xfrm>
            <a:custGeom>
              <a:avLst/>
              <a:gdLst/>
              <a:ahLst/>
              <a:cxnLst/>
              <a:rect l="l" t="t" r="r" b="b"/>
              <a:pathLst>
                <a:path w="4573" h="15776" extrusionOk="0">
                  <a:moveTo>
                    <a:pt x="1" y="0"/>
                  </a:moveTo>
                  <a:lnTo>
                    <a:pt x="1" y="13526"/>
                  </a:lnTo>
                  <a:cubicBezTo>
                    <a:pt x="1" y="14764"/>
                    <a:pt x="1013" y="15776"/>
                    <a:pt x="2251" y="15776"/>
                  </a:cubicBezTo>
                  <a:lnTo>
                    <a:pt x="2323" y="15776"/>
                  </a:lnTo>
                  <a:cubicBezTo>
                    <a:pt x="3561" y="15776"/>
                    <a:pt x="4573" y="14764"/>
                    <a:pt x="4573" y="13526"/>
                  </a:cubicBezTo>
                  <a:lnTo>
                    <a:pt x="4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3734537" y="2849694"/>
              <a:ext cx="308965" cy="39946"/>
            </a:xfrm>
            <a:custGeom>
              <a:avLst/>
              <a:gdLst/>
              <a:ahLst/>
              <a:cxnLst/>
              <a:rect l="l" t="t" r="r" b="b"/>
              <a:pathLst>
                <a:path w="5538" h="716" extrusionOk="0">
                  <a:moveTo>
                    <a:pt x="358" y="1"/>
                  </a:moveTo>
                  <a:cubicBezTo>
                    <a:pt x="167" y="1"/>
                    <a:pt x="1" y="167"/>
                    <a:pt x="1" y="358"/>
                  </a:cubicBezTo>
                  <a:cubicBezTo>
                    <a:pt x="1" y="548"/>
                    <a:pt x="167" y="715"/>
                    <a:pt x="358" y="715"/>
                  </a:cubicBezTo>
                  <a:lnTo>
                    <a:pt x="5180" y="715"/>
                  </a:lnTo>
                  <a:cubicBezTo>
                    <a:pt x="5370" y="715"/>
                    <a:pt x="5537" y="548"/>
                    <a:pt x="5537" y="358"/>
                  </a:cubicBezTo>
                  <a:cubicBezTo>
                    <a:pt x="5537" y="167"/>
                    <a:pt x="5370" y="1"/>
                    <a:pt x="5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3832169" y="3558445"/>
              <a:ext cx="114983" cy="114983"/>
            </a:xfrm>
            <a:custGeom>
              <a:avLst/>
              <a:gdLst/>
              <a:ahLst/>
              <a:cxnLst/>
              <a:rect l="l" t="t" r="r" b="b"/>
              <a:pathLst>
                <a:path w="2061" h="2061" extrusionOk="0">
                  <a:moveTo>
                    <a:pt x="1037" y="1"/>
                  </a:moveTo>
                  <a:cubicBezTo>
                    <a:pt x="465" y="1"/>
                    <a:pt x="1" y="465"/>
                    <a:pt x="1" y="1025"/>
                  </a:cubicBezTo>
                  <a:cubicBezTo>
                    <a:pt x="1" y="1596"/>
                    <a:pt x="465" y="2060"/>
                    <a:pt x="1037" y="2060"/>
                  </a:cubicBezTo>
                  <a:cubicBezTo>
                    <a:pt x="1596" y="2060"/>
                    <a:pt x="2061" y="1596"/>
                    <a:pt x="2061" y="1025"/>
                  </a:cubicBezTo>
                  <a:cubicBezTo>
                    <a:pt x="2061" y="465"/>
                    <a:pt x="1596" y="1"/>
                    <a:pt x="1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3906592" y="3426949"/>
              <a:ext cx="46529" cy="46529"/>
            </a:xfrm>
            <a:custGeom>
              <a:avLst/>
              <a:gdLst/>
              <a:ahLst/>
              <a:cxnLst/>
              <a:rect l="l" t="t" r="r" b="b"/>
              <a:pathLst>
                <a:path w="834" h="834" extrusionOk="0">
                  <a:moveTo>
                    <a:pt x="417" y="0"/>
                  </a:moveTo>
                  <a:cubicBezTo>
                    <a:pt x="179" y="0"/>
                    <a:pt x="0" y="191"/>
                    <a:pt x="0" y="417"/>
                  </a:cubicBezTo>
                  <a:cubicBezTo>
                    <a:pt x="0" y="655"/>
                    <a:pt x="191" y="834"/>
                    <a:pt x="417" y="834"/>
                  </a:cubicBezTo>
                  <a:cubicBezTo>
                    <a:pt x="655" y="834"/>
                    <a:pt x="834" y="631"/>
                    <a:pt x="834" y="417"/>
                  </a:cubicBezTo>
                  <a:cubicBezTo>
                    <a:pt x="834" y="179"/>
                    <a:pt x="643" y="0"/>
                    <a:pt x="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3828877" y="3478721"/>
              <a:ext cx="39890" cy="39946"/>
            </a:xfrm>
            <a:custGeom>
              <a:avLst/>
              <a:gdLst/>
              <a:ahLst/>
              <a:cxnLst/>
              <a:rect l="l" t="t" r="r" b="b"/>
              <a:pathLst>
                <a:path w="715" h="716" extrusionOk="0">
                  <a:moveTo>
                    <a:pt x="358" y="1"/>
                  </a:moveTo>
                  <a:cubicBezTo>
                    <a:pt x="167" y="1"/>
                    <a:pt x="0" y="168"/>
                    <a:pt x="0" y="358"/>
                  </a:cubicBezTo>
                  <a:cubicBezTo>
                    <a:pt x="0" y="549"/>
                    <a:pt x="167" y="715"/>
                    <a:pt x="358" y="715"/>
                  </a:cubicBezTo>
                  <a:cubicBezTo>
                    <a:pt x="560" y="715"/>
                    <a:pt x="715" y="560"/>
                    <a:pt x="715" y="358"/>
                  </a:cubicBezTo>
                  <a:cubicBezTo>
                    <a:pt x="715" y="168"/>
                    <a:pt x="56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3129443" y="3056952"/>
              <a:ext cx="1127906" cy="104997"/>
            </a:xfrm>
            <a:custGeom>
              <a:avLst/>
              <a:gdLst/>
              <a:ahLst/>
              <a:cxnLst/>
              <a:rect l="l" t="t" r="r" b="b"/>
              <a:pathLst>
                <a:path w="20217" h="1882" extrusionOk="0">
                  <a:moveTo>
                    <a:pt x="0" y="0"/>
                  </a:moveTo>
                  <a:lnTo>
                    <a:pt x="0" y="1882"/>
                  </a:lnTo>
                  <a:lnTo>
                    <a:pt x="20217" y="1882"/>
                  </a:lnTo>
                  <a:lnTo>
                    <a:pt x="202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3209110" y="3161892"/>
              <a:ext cx="963884" cy="786527"/>
            </a:xfrm>
            <a:custGeom>
              <a:avLst/>
              <a:gdLst/>
              <a:ahLst/>
              <a:cxnLst/>
              <a:rect l="l" t="t" r="r" b="b"/>
              <a:pathLst>
                <a:path w="17277" h="14098" extrusionOk="0">
                  <a:moveTo>
                    <a:pt x="1" y="1"/>
                  </a:moveTo>
                  <a:lnTo>
                    <a:pt x="1" y="14098"/>
                  </a:lnTo>
                  <a:lnTo>
                    <a:pt x="17277" y="14098"/>
                  </a:lnTo>
                  <a:lnTo>
                    <a:pt x="17277" y="1"/>
                  </a:lnTo>
                  <a:lnTo>
                    <a:pt x="16360" y="1"/>
                  </a:lnTo>
                  <a:lnTo>
                    <a:pt x="16360" y="12228"/>
                  </a:lnTo>
                  <a:lnTo>
                    <a:pt x="918" y="12228"/>
                  </a:lnTo>
                  <a:lnTo>
                    <a:pt x="9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3587754" y="1892344"/>
              <a:ext cx="322857" cy="298532"/>
            </a:xfrm>
            <a:custGeom>
              <a:avLst/>
              <a:gdLst/>
              <a:ahLst/>
              <a:cxnLst/>
              <a:rect l="l" t="t" r="r" b="b"/>
              <a:pathLst>
                <a:path w="5787" h="5351" extrusionOk="0">
                  <a:moveTo>
                    <a:pt x="949" y="1"/>
                  </a:moveTo>
                  <a:cubicBezTo>
                    <a:pt x="721" y="1"/>
                    <a:pt x="494" y="93"/>
                    <a:pt x="322" y="278"/>
                  </a:cubicBezTo>
                  <a:cubicBezTo>
                    <a:pt x="0" y="635"/>
                    <a:pt x="12" y="1171"/>
                    <a:pt x="369" y="1504"/>
                  </a:cubicBezTo>
                  <a:lnTo>
                    <a:pt x="4239" y="5124"/>
                  </a:lnTo>
                  <a:cubicBezTo>
                    <a:pt x="4402" y="5276"/>
                    <a:pt x="4611" y="5350"/>
                    <a:pt x="4821" y="5350"/>
                  </a:cubicBezTo>
                  <a:cubicBezTo>
                    <a:pt x="5055" y="5350"/>
                    <a:pt x="5290" y="5258"/>
                    <a:pt x="5465" y="5076"/>
                  </a:cubicBezTo>
                  <a:cubicBezTo>
                    <a:pt x="5787" y="4719"/>
                    <a:pt x="5775" y="4183"/>
                    <a:pt x="5418" y="3850"/>
                  </a:cubicBezTo>
                  <a:lnTo>
                    <a:pt x="1548" y="242"/>
                  </a:lnTo>
                  <a:cubicBezTo>
                    <a:pt x="1376" y="81"/>
                    <a:pt x="1162" y="1"/>
                    <a:pt x="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2795988" y="2002808"/>
              <a:ext cx="999087" cy="1048908"/>
            </a:xfrm>
            <a:custGeom>
              <a:avLst/>
              <a:gdLst/>
              <a:ahLst/>
              <a:cxnLst/>
              <a:rect l="l" t="t" r="r" b="b"/>
              <a:pathLst>
                <a:path w="17908" h="18801" extrusionOk="0">
                  <a:moveTo>
                    <a:pt x="15073" y="0"/>
                  </a:moveTo>
                  <a:lnTo>
                    <a:pt x="0" y="16157"/>
                  </a:lnTo>
                  <a:lnTo>
                    <a:pt x="2846" y="18800"/>
                  </a:lnTo>
                  <a:lnTo>
                    <a:pt x="17907" y="2655"/>
                  </a:lnTo>
                  <a:lnTo>
                    <a:pt x="15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2728873" y="2882275"/>
              <a:ext cx="249158" cy="237889"/>
            </a:xfrm>
            <a:custGeom>
              <a:avLst/>
              <a:gdLst/>
              <a:ahLst/>
              <a:cxnLst/>
              <a:rect l="l" t="t" r="r" b="b"/>
              <a:pathLst>
                <a:path w="4466" h="4264" extrusionOk="0">
                  <a:moveTo>
                    <a:pt x="757" y="0"/>
                  </a:moveTo>
                  <a:cubicBezTo>
                    <a:pt x="727" y="0"/>
                    <a:pt x="697" y="12"/>
                    <a:pt x="679" y="36"/>
                  </a:cubicBezTo>
                  <a:lnTo>
                    <a:pt x="48" y="714"/>
                  </a:lnTo>
                  <a:cubicBezTo>
                    <a:pt x="1" y="750"/>
                    <a:pt x="1" y="834"/>
                    <a:pt x="48" y="869"/>
                  </a:cubicBezTo>
                  <a:lnTo>
                    <a:pt x="3632" y="4227"/>
                  </a:lnTo>
                  <a:cubicBezTo>
                    <a:pt x="3653" y="4253"/>
                    <a:pt x="3679" y="4263"/>
                    <a:pt x="3705" y="4263"/>
                  </a:cubicBezTo>
                  <a:cubicBezTo>
                    <a:pt x="3738" y="4263"/>
                    <a:pt x="3772" y="4247"/>
                    <a:pt x="3799" y="4227"/>
                  </a:cubicBezTo>
                  <a:lnTo>
                    <a:pt x="4430" y="3548"/>
                  </a:lnTo>
                  <a:cubicBezTo>
                    <a:pt x="4465" y="3512"/>
                    <a:pt x="4465" y="3429"/>
                    <a:pt x="4430" y="3393"/>
                  </a:cubicBezTo>
                  <a:lnTo>
                    <a:pt x="834" y="36"/>
                  </a:lnTo>
                  <a:cubicBezTo>
                    <a:pt x="816" y="12"/>
                    <a:pt x="786" y="0"/>
                    <a:pt x="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2701648" y="2981915"/>
              <a:ext cx="176073" cy="174846"/>
            </a:xfrm>
            <a:custGeom>
              <a:avLst/>
              <a:gdLst/>
              <a:ahLst/>
              <a:cxnLst/>
              <a:rect l="l" t="t" r="r" b="b"/>
              <a:pathLst>
                <a:path w="3156" h="3134" extrusionOk="0">
                  <a:moveTo>
                    <a:pt x="1489" y="0"/>
                  </a:moveTo>
                  <a:lnTo>
                    <a:pt x="48" y="1548"/>
                  </a:lnTo>
                  <a:cubicBezTo>
                    <a:pt x="0" y="1619"/>
                    <a:pt x="0" y="1703"/>
                    <a:pt x="60" y="1762"/>
                  </a:cubicBezTo>
                  <a:lnTo>
                    <a:pt x="1489" y="3108"/>
                  </a:lnTo>
                  <a:cubicBezTo>
                    <a:pt x="1522" y="3124"/>
                    <a:pt x="1560" y="3133"/>
                    <a:pt x="1598" y="3133"/>
                  </a:cubicBezTo>
                  <a:cubicBezTo>
                    <a:pt x="1641" y="3133"/>
                    <a:pt x="1683" y="3121"/>
                    <a:pt x="1715" y="3096"/>
                  </a:cubicBezTo>
                  <a:lnTo>
                    <a:pt x="3156" y="1548"/>
                  </a:ln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2857078" y="2064902"/>
              <a:ext cx="870882" cy="897550"/>
            </a:xfrm>
            <a:custGeom>
              <a:avLst/>
              <a:gdLst/>
              <a:ahLst/>
              <a:cxnLst/>
              <a:rect l="l" t="t" r="r" b="b"/>
              <a:pathLst>
                <a:path w="15610" h="16088" extrusionOk="0">
                  <a:moveTo>
                    <a:pt x="11388" y="0"/>
                  </a:moveTo>
                  <a:cubicBezTo>
                    <a:pt x="11340" y="0"/>
                    <a:pt x="11291" y="21"/>
                    <a:pt x="11252" y="66"/>
                  </a:cubicBezTo>
                  <a:lnTo>
                    <a:pt x="60" y="12056"/>
                  </a:lnTo>
                  <a:cubicBezTo>
                    <a:pt x="1" y="12127"/>
                    <a:pt x="1" y="12234"/>
                    <a:pt x="72" y="12306"/>
                  </a:cubicBezTo>
                  <a:lnTo>
                    <a:pt x="4084" y="16044"/>
                  </a:lnTo>
                  <a:cubicBezTo>
                    <a:pt x="4124" y="16073"/>
                    <a:pt x="4167" y="16087"/>
                    <a:pt x="4209" y="16087"/>
                  </a:cubicBezTo>
                  <a:cubicBezTo>
                    <a:pt x="4256" y="16087"/>
                    <a:pt x="4303" y="16070"/>
                    <a:pt x="4346" y="16032"/>
                  </a:cubicBezTo>
                  <a:lnTo>
                    <a:pt x="15538" y="4031"/>
                  </a:lnTo>
                  <a:cubicBezTo>
                    <a:pt x="15610" y="3959"/>
                    <a:pt x="15610" y="3840"/>
                    <a:pt x="15526" y="3781"/>
                  </a:cubicBezTo>
                  <a:lnTo>
                    <a:pt x="11502" y="42"/>
                  </a:lnTo>
                  <a:cubicBezTo>
                    <a:pt x="11469" y="15"/>
                    <a:pt x="11429" y="0"/>
                    <a:pt x="11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2336951" y="3796276"/>
              <a:ext cx="1128632" cy="152139"/>
            </a:xfrm>
            <a:custGeom>
              <a:avLst/>
              <a:gdLst/>
              <a:ahLst/>
              <a:cxnLst/>
              <a:rect l="l" t="t" r="r" b="b"/>
              <a:pathLst>
                <a:path w="20230" h="2727" extrusionOk="0">
                  <a:moveTo>
                    <a:pt x="489" y="0"/>
                  </a:moveTo>
                  <a:cubicBezTo>
                    <a:pt x="227" y="0"/>
                    <a:pt x="1" y="226"/>
                    <a:pt x="1" y="488"/>
                  </a:cubicBezTo>
                  <a:lnTo>
                    <a:pt x="1" y="2727"/>
                  </a:lnTo>
                  <a:lnTo>
                    <a:pt x="20230" y="2727"/>
                  </a:lnTo>
                  <a:lnTo>
                    <a:pt x="20230" y="488"/>
                  </a:lnTo>
                  <a:cubicBezTo>
                    <a:pt x="20230" y="226"/>
                    <a:pt x="20003" y="0"/>
                    <a:pt x="19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551518" y="2517578"/>
              <a:ext cx="1039591" cy="1079481"/>
            </a:xfrm>
            <a:custGeom>
              <a:avLst/>
              <a:gdLst/>
              <a:ahLst/>
              <a:cxnLst/>
              <a:rect l="l" t="t" r="r" b="b"/>
              <a:pathLst>
                <a:path w="18634" h="19349" extrusionOk="0">
                  <a:moveTo>
                    <a:pt x="16515" y="1"/>
                  </a:moveTo>
                  <a:lnTo>
                    <a:pt x="16515" y="9371"/>
                  </a:lnTo>
                  <a:cubicBezTo>
                    <a:pt x="16515" y="13990"/>
                    <a:pt x="12788" y="17705"/>
                    <a:pt x="8180" y="17705"/>
                  </a:cubicBezTo>
                  <a:lnTo>
                    <a:pt x="7109" y="17705"/>
                  </a:lnTo>
                  <a:cubicBezTo>
                    <a:pt x="4811" y="17705"/>
                    <a:pt x="2680" y="16967"/>
                    <a:pt x="953" y="15705"/>
                  </a:cubicBezTo>
                  <a:lnTo>
                    <a:pt x="548" y="16241"/>
                  </a:lnTo>
                  <a:lnTo>
                    <a:pt x="1" y="16979"/>
                  </a:lnTo>
                  <a:cubicBezTo>
                    <a:pt x="2001" y="18467"/>
                    <a:pt x="4501" y="19348"/>
                    <a:pt x="7180" y="19348"/>
                  </a:cubicBezTo>
                  <a:lnTo>
                    <a:pt x="8942" y="19348"/>
                  </a:lnTo>
                  <a:cubicBezTo>
                    <a:pt x="14300" y="19348"/>
                    <a:pt x="18634" y="15002"/>
                    <a:pt x="18634" y="9657"/>
                  </a:cubicBezTo>
                  <a:lnTo>
                    <a:pt x="18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339629" y="3230290"/>
              <a:ext cx="336191" cy="282688"/>
            </a:xfrm>
            <a:custGeom>
              <a:avLst/>
              <a:gdLst/>
              <a:ahLst/>
              <a:cxnLst/>
              <a:rect l="l" t="t" r="r" b="b"/>
              <a:pathLst>
                <a:path w="6026" h="5067" extrusionOk="0">
                  <a:moveTo>
                    <a:pt x="1239" y="1"/>
                  </a:moveTo>
                  <a:lnTo>
                    <a:pt x="72" y="1715"/>
                  </a:lnTo>
                  <a:cubicBezTo>
                    <a:pt x="1" y="1823"/>
                    <a:pt x="36" y="1954"/>
                    <a:pt x="132" y="2025"/>
                  </a:cubicBezTo>
                  <a:lnTo>
                    <a:pt x="4561" y="5025"/>
                  </a:lnTo>
                  <a:cubicBezTo>
                    <a:pt x="4597" y="5053"/>
                    <a:pt x="4641" y="5066"/>
                    <a:pt x="4685" y="5066"/>
                  </a:cubicBezTo>
                  <a:cubicBezTo>
                    <a:pt x="4755" y="5066"/>
                    <a:pt x="4826" y="5032"/>
                    <a:pt x="4870" y="4966"/>
                  </a:cubicBezTo>
                  <a:lnTo>
                    <a:pt x="6025" y="3251"/>
                  </a:lnTo>
                  <a:lnTo>
                    <a:pt x="1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339629" y="3080551"/>
              <a:ext cx="477004" cy="374239"/>
            </a:xfrm>
            <a:custGeom>
              <a:avLst/>
              <a:gdLst/>
              <a:ahLst/>
              <a:cxnLst/>
              <a:rect l="l" t="t" r="r" b="b"/>
              <a:pathLst>
                <a:path w="8550" h="6708" extrusionOk="0">
                  <a:moveTo>
                    <a:pt x="1295" y="1"/>
                  </a:moveTo>
                  <a:cubicBezTo>
                    <a:pt x="1221" y="1"/>
                    <a:pt x="1147" y="35"/>
                    <a:pt x="1096" y="101"/>
                  </a:cubicBezTo>
                  <a:lnTo>
                    <a:pt x="72" y="1601"/>
                  </a:lnTo>
                  <a:cubicBezTo>
                    <a:pt x="1" y="1709"/>
                    <a:pt x="24" y="1863"/>
                    <a:pt x="132" y="1935"/>
                  </a:cubicBezTo>
                  <a:lnTo>
                    <a:pt x="7109" y="6662"/>
                  </a:lnTo>
                  <a:cubicBezTo>
                    <a:pt x="7149" y="6693"/>
                    <a:pt x="7197" y="6708"/>
                    <a:pt x="7244" y="6708"/>
                  </a:cubicBezTo>
                  <a:cubicBezTo>
                    <a:pt x="7321" y="6708"/>
                    <a:pt x="7398" y="6669"/>
                    <a:pt x="7442" y="6602"/>
                  </a:cubicBezTo>
                  <a:lnTo>
                    <a:pt x="8466" y="5102"/>
                  </a:lnTo>
                  <a:cubicBezTo>
                    <a:pt x="8549" y="4995"/>
                    <a:pt x="8514" y="4852"/>
                    <a:pt x="8406" y="4780"/>
                  </a:cubicBezTo>
                  <a:lnTo>
                    <a:pt x="1429" y="42"/>
                  </a:lnTo>
                  <a:cubicBezTo>
                    <a:pt x="1388" y="14"/>
                    <a:pt x="134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3359240" y="2343571"/>
              <a:ext cx="344782" cy="346121"/>
            </a:xfrm>
            <a:custGeom>
              <a:avLst/>
              <a:gdLst/>
              <a:ahLst/>
              <a:cxnLst/>
              <a:rect l="l" t="t" r="r" b="b"/>
              <a:pathLst>
                <a:path w="6180" h="6204" extrusionOk="0">
                  <a:moveTo>
                    <a:pt x="3096" y="0"/>
                  </a:moveTo>
                  <a:cubicBezTo>
                    <a:pt x="1382" y="0"/>
                    <a:pt x="1" y="1393"/>
                    <a:pt x="1" y="3096"/>
                  </a:cubicBezTo>
                  <a:cubicBezTo>
                    <a:pt x="1" y="4060"/>
                    <a:pt x="429" y="4917"/>
                    <a:pt x="1120" y="5477"/>
                  </a:cubicBezTo>
                  <a:cubicBezTo>
                    <a:pt x="1644" y="5929"/>
                    <a:pt x="2334" y="6203"/>
                    <a:pt x="3084" y="6203"/>
                  </a:cubicBezTo>
                  <a:cubicBezTo>
                    <a:pt x="4799" y="6203"/>
                    <a:pt x="6180" y="4810"/>
                    <a:pt x="6180" y="3108"/>
                  </a:cubicBezTo>
                  <a:cubicBezTo>
                    <a:pt x="6180" y="2239"/>
                    <a:pt x="5835" y="1465"/>
                    <a:pt x="5263" y="893"/>
                  </a:cubicBezTo>
                  <a:cubicBezTo>
                    <a:pt x="4716" y="345"/>
                    <a:pt x="3942" y="0"/>
                    <a:pt x="3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3438963" y="2424577"/>
              <a:ext cx="184721" cy="184051"/>
            </a:xfrm>
            <a:custGeom>
              <a:avLst/>
              <a:gdLst/>
              <a:ahLst/>
              <a:cxnLst/>
              <a:rect l="l" t="t" r="r" b="b"/>
              <a:pathLst>
                <a:path w="3311" h="3299" extrusionOk="0">
                  <a:moveTo>
                    <a:pt x="1655" y="1"/>
                  </a:moveTo>
                  <a:cubicBezTo>
                    <a:pt x="739" y="1"/>
                    <a:pt x="0" y="739"/>
                    <a:pt x="0" y="1644"/>
                  </a:cubicBezTo>
                  <a:cubicBezTo>
                    <a:pt x="0" y="2561"/>
                    <a:pt x="739" y="3299"/>
                    <a:pt x="1655" y="3299"/>
                  </a:cubicBezTo>
                  <a:cubicBezTo>
                    <a:pt x="2560" y="3299"/>
                    <a:pt x="3310" y="2561"/>
                    <a:pt x="3310" y="1644"/>
                  </a:cubicBezTo>
                  <a:cubicBezTo>
                    <a:pt x="3310" y="739"/>
                    <a:pt x="2560" y="1"/>
                    <a:pt x="16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2901598" y="3424271"/>
              <a:ext cx="225894" cy="444423"/>
            </a:xfrm>
            <a:custGeom>
              <a:avLst/>
              <a:gdLst/>
              <a:ahLst/>
              <a:cxnLst/>
              <a:rect l="l" t="t" r="r" b="b"/>
              <a:pathLst>
                <a:path w="4049" h="7966" extrusionOk="0">
                  <a:moveTo>
                    <a:pt x="2082" y="0"/>
                  </a:moveTo>
                  <a:cubicBezTo>
                    <a:pt x="2074" y="0"/>
                    <a:pt x="2067" y="1"/>
                    <a:pt x="2060" y="1"/>
                  </a:cubicBezTo>
                  <a:lnTo>
                    <a:pt x="1977" y="1"/>
                  </a:lnTo>
                  <a:cubicBezTo>
                    <a:pt x="893" y="1"/>
                    <a:pt x="0" y="882"/>
                    <a:pt x="0" y="1977"/>
                  </a:cubicBezTo>
                  <a:lnTo>
                    <a:pt x="0" y="7966"/>
                  </a:lnTo>
                  <a:lnTo>
                    <a:pt x="4048" y="7966"/>
                  </a:lnTo>
                  <a:lnTo>
                    <a:pt x="4048" y="1977"/>
                  </a:lnTo>
                  <a:cubicBezTo>
                    <a:pt x="4048" y="889"/>
                    <a:pt x="3167" y="0"/>
                    <a:pt x="2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2962688" y="3493338"/>
              <a:ext cx="104327" cy="104383"/>
            </a:xfrm>
            <a:custGeom>
              <a:avLst/>
              <a:gdLst/>
              <a:ahLst/>
              <a:cxnLst/>
              <a:rect l="l" t="t" r="r" b="b"/>
              <a:pathLst>
                <a:path w="1870" h="1871" extrusionOk="0">
                  <a:moveTo>
                    <a:pt x="929" y="1"/>
                  </a:moveTo>
                  <a:cubicBezTo>
                    <a:pt x="417" y="1"/>
                    <a:pt x="1" y="418"/>
                    <a:pt x="1" y="930"/>
                  </a:cubicBezTo>
                  <a:cubicBezTo>
                    <a:pt x="1" y="1453"/>
                    <a:pt x="417" y="1870"/>
                    <a:pt x="929" y="1870"/>
                  </a:cubicBezTo>
                  <a:cubicBezTo>
                    <a:pt x="1453" y="1870"/>
                    <a:pt x="1870" y="1453"/>
                    <a:pt x="1870" y="930"/>
                  </a:cubicBezTo>
                  <a:cubicBezTo>
                    <a:pt x="1870" y="418"/>
                    <a:pt x="1453"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1349922" y="2513617"/>
              <a:ext cx="1003048" cy="1485967"/>
            </a:xfrm>
            <a:custGeom>
              <a:avLst/>
              <a:gdLst/>
              <a:ahLst/>
              <a:cxnLst/>
              <a:rect l="l" t="t" r="r" b="b"/>
              <a:pathLst>
                <a:path w="17979" h="26635" extrusionOk="0">
                  <a:moveTo>
                    <a:pt x="6013" y="0"/>
                  </a:moveTo>
                  <a:lnTo>
                    <a:pt x="6013" y="10859"/>
                  </a:lnTo>
                  <a:cubicBezTo>
                    <a:pt x="2512" y="12240"/>
                    <a:pt x="0" y="15978"/>
                    <a:pt x="0" y="19895"/>
                  </a:cubicBezTo>
                  <a:cubicBezTo>
                    <a:pt x="0" y="24860"/>
                    <a:pt x="4025" y="26634"/>
                    <a:pt x="8989" y="26634"/>
                  </a:cubicBezTo>
                  <a:cubicBezTo>
                    <a:pt x="13942" y="26634"/>
                    <a:pt x="17979" y="24860"/>
                    <a:pt x="17979" y="19895"/>
                  </a:cubicBezTo>
                  <a:cubicBezTo>
                    <a:pt x="17979" y="15966"/>
                    <a:pt x="15466" y="12240"/>
                    <a:pt x="11966" y="10847"/>
                  </a:cubicBezTo>
                  <a:lnTo>
                    <a:pt x="11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1656151" y="2445833"/>
              <a:ext cx="393933" cy="71132"/>
            </a:xfrm>
            <a:custGeom>
              <a:avLst/>
              <a:gdLst/>
              <a:ahLst/>
              <a:cxnLst/>
              <a:rect l="l" t="t" r="r" b="b"/>
              <a:pathLst>
                <a:path w="7061" h="1275" extrusionOk="0">
                  <a:moveTo>
                    <a:pt x="298" y="1"/>
                  </a:moveTo>
                  <a:cubicBezTo>
                    <a:pt x="143" y="1"/>
                    <a:pt x="0" y="144"/>
                    <a:pt x="0" y="298"/>
                  </a:cubicBezTo>
                  <a:lnTo>
                    <a:pt x="0" y="977"/>
                  </a:lnTo>
                  <a:cubicBezTo>
                    <a:pt x="0" y="1132"/>
                    <a:pt x="143" y="1275"/>
                    <a:pt x="298" y="1275"/>
                  </a:cubicBezTo>
                  <a:lnTo>
                    <a:pt x="6763" y="1275"/>
                  </a:lnTo>
                  <a:cubicBezTo>
                    <a:pt x="6929" y="1275"/>
                    <a:pt x="7060" y="1132"/>
                    <a:pt x="7060" y="977"/>
                  </a:cubicBezTo>
                  <a:lnTo>
                    <a:pt x="7060" y="298"/>
                  </a:lnTo>
                  <a:cubicBezTo>
                    <a:pt x="7060" y="144"/>
                    <a:pt x="6929" y="1"/>
                    <a:pt x="6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1416981" y="3418971"/>
              <a:ext cx="872221" cy="522808"/>
            </a:xfrm>
            <a:custGeom>
              <a:avLst/>
              <a:gdLst/>
              <a:ahLst/>
              <a:cxnLst/>
              <a:rect l="l" t="t" r="r" b="b"/>
              <a:pathLst>
                <a:path w="15634" h="9371" extrusionOk="0">
                  <a:moveTo>
                    <a:pt x="6252" y="0"/>
                  </a:moveTo>
                  <a:cubicBezTo>
                    <a:pt x="4692" y="0"/>
                    <a:pt x="4692" y="941"/>
                    <a:pt x="3132" y="941"/>
                  </a:cubicBezTo>
                  <a:cubicBezTo>
                    <a:pt x="1870" y="941"/>
                    <a:pt x="1632" y="334"/>
                    <a:pt x="751" y="96"/>
                  </a:cubicBezTo>
                  <a:cubicBezTo>
                    <a:pt x="275" y="1167"/>
                    <a:pt x="1" y="2322"/>
                    <a:pt x="1" y="3513"/>
                  </a:cubicBezTo>
                  <a:cubicBezTo>
                    <a:pt x="1" y="7835"/>
                    <a:pt x="3501" y="9371"/>
                    <a:pt x="7823" y="9371"/>
                  </a:cubicBezTo>
                  <a:cubicBezTo>
                    <a:pt x="12133" y="9371"/>
                    <a:pt x="15634" y="7835"/>
                    <a:pt x="15634" y="3513"/>
                  </a:cubicBezTo>
                  <a:cubicBezTo>
                    <a:pt x="15634" y="2644"/>
                    <a:pt x="15479" y="1762"/>
                    <a:pt x="15217" y="917"/>
                  </a:cubicBezTo>
                  <a:cubicBezTo>
                    <a:pt x="14050" y="762"/>
                    <a:pt x="13919" y="0"/>
                    <a:pt x="12502" y="0"/>
                  </a:cubicBezTo>
                  <a:cubicBezTo>
                    <a:pt x="10943" y="0"/>
                    <a:pt x="10943" y="941"/>
                    <a:pt x="9383" y="941"/>
                  </a:cubicBezTo>
                  <a:cubicBezTo>
                    <a:pt x="7823" y="941"/>
                    <a:pt x="7823" y="0"/>
                    <a:pt x="6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2016806" y="3293054"/>
              <a:ext cx="63154" cy="63210"/>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1" y="870"/>
                    <a:pt x="1131" y="561"/>
                  </a:cubicBezTo>
                  <a:cubicBezTo>
                    <a:pt x="1131" y="251"/>
                    <a:pt x="881" y="1"/>
                    <a:pt x="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1854096" y="3123635"/>
              <a:ext cx="93058" cy="93058"/>
            </a:xfrm>
            <a:custGeom>
              <a:avLst/>
              <a:gdLst/>
              <a:ahLst/>
              <a:cxnLst/>
              <a:rect l="l" t="t" r="r" b="b"/>
              <a:pathLst>
                <a:path w="1668" h="1668" extrusionOk="0">
                  <a:moveTo>
                    <a:pt x="834" y="1"/>
                  </a:moveTo>
                  <a:cubicBezTo>
                    <a:pt x="381" y="1"/>
                    <a:pt x="0" y="382"/>
                    <a:pt x="0" y="834"/>
                  </a:cubicBezTo>
                  <a:cubicBezTo>
                    <a:pt x="0" y="1299"/>
                    <a:pt x="381" y="1668"/>
                    <a:pt x="834" y="1668"/>
                  </a:cubicBezTo>
                  <a:cubicBezTo>
                    <a:pt x="1298" y="1668"/>
                    <a:pt x="1667" y="1299"/>
                    <a:pt x="1667" y="834"/>
                  </a:cubicBezTo>
                  <a:cubicBezTo>
                    <a:pt x="1667" y="382"/>
                    <a:pt x="1286"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2167574" y="3532558"/>
              <a:ext cx="51885" cy="51829"/>
            </a:xfrm>
            <a:custGeom>
              <a:avLst/>
              <a:gdLst/>
              <a:ahLst/>
              <a:cxnLst/>
              <a:rect l="l" t="t" r="r" b="b"/>
              <a:pathLst>
                <a:path w="930" h="929" extrusionOk="0">
                  <a:moveTo>
                    <a:pt x="465" y="0"/>
                  </a:moveTo>
                  <a:cubicBezTo>
                    <a:pt x="215" y="0"/>
                    <a:pt x="1" y="215"/>
                    <a:pt x="1" y="465"/>
                  </a:cubicBezTo>
                  <a:cubicBezTo>
                    <a:pt x="1" y="727"/>
                    <a:pt x="215" y="929"/>
                    <a:pt x="465" y="929"/>
                  </a:cubicBezTo>
                  <a:cubicBezTo>
                    <a:pt x="715" y="929"/>
                    <a:pt x="930" y="727"/>
                    <a:pt x="930" y="465"/>
                  </a:cubicBezTo>
                  <a:cubicBezTo>
                    <a:pt x="930" y="215"/>
                    <a:pt x="715" y="12"/>
                    <a:pt x="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100515" y="3658085"/>
              <a:ext cx="81732" cy="81788"/>
            </a:xfrm>
            <a:custGeom>
              <a:avLst/>
              <a:gdLst/>
              <a:ahLst/>
              <a:cxnLst/>
              <a:rect l="l" t="t" r="r" b="b"/>
              <a:pathLst>
                <a:path w="1465" h="1466" extrusionOk="0">
                  <a:moveTo>
                    <a:pt x="748" y="0"/>
                  </a:moveTo>
                  <a:cubicBezTo>
                    <a:pt x="741" y="0"/>
                    <a:pt x="734" y="0"/>
                    <a:pt x="727" y="1"/>
                  </a:cubicBezTo>
                  <a:cubicBezTo>
                    <a:pt x="334" y="1"/>
                    <a:pt x="0" y="334"/>
                    <a:pt x="0" y="739"/>
                  </a:cubicBezTo>
                  <a:cubicBezTo>
                    <a:pt x="0" y="1132"/>
                    <a:pt x="334" y="1465"/>
                    <a:pt x="727" y="1465"/>
                  </a:cubicBezTo>
                  <a:cubicBezTo>
                    <a:pt x="1131" y="1465"/>
                    <a:pt x="1465" y="1132"/>
                    <a:pt x="1465" y="739"/>
                  </a:cubicBezTo>
                  <a:cubicBezTo>
                    <a:pt x="1465" y="329"/>
                    <a:pt x="1143" y="0"/>
                    <a:pt x="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1013120" y="2341562"/>
              <a:ext cx="1183752" cy="1600225"/>
            </a:xfrm>
            <a:custGeom>
              <a:avLst/>
              <a:gdLst/>
              <a:ahLst/>
              <a:cxnLst/>
              <a:rect l="l" t="t" r="r" b="b"/>
              <a:pathLst>
                <a:path w="21218" h="28683" extrusionOk="0">
                  <a:moveTo>
                    <a:pt x="6918" y="0"/>
                  </a:moveTo>
                  <a:lnTo>
                    <a:pt x="6918" y="15133"/>
                  </a:lnTo>
                  <a:lnTo>
                    <a:pt x="715" y="25885"/>
                  </a:lnTo>
                  <a:cubicBezTo>
                    <a:pt x="1" y="27135"/>
                    <a:pt x="894" y="28683"/>
                    <a:pt x="2322" y="28683"/>
                  </a:cubicBezTo>
                  <a:lnTo>
                    <a:pt x="18884" y="28683"/>
                  </a:lnTo>
                  <a:cubicBezTo>
                    <a:pt x="20325" y="28683"/>
                    <a:pt x="21218" y="27135"/>
                    <a:pt x="20491" y="25885"/>
                  </a:cubicBezTo>
                  <a:lnTo>
                    <a:pt x="14288" y="15133"/>
                  </a:lnTo>
                  <a:lnTo>
                    <a:pt x="142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1102829" y="3232299"/>
              <a:ext cx="997079" cy="644374"/>
            </a:xfrm>
            <a:custGeom>
              <a:avLst/>
              <a:gdLst/>
              <a:ahLst/>
              <a:cxnLst/>
              <a:rect l="l" t="t" r="r" b="b"/>
              <a:pathLst>
                <a:path w="17872" h="11550" extrusionOk="0">
                  <a:moveTo>
                    <a:pt x="10501" y="1"/>
                  </a:moveTo>
                  <a:cubicBezTo>
                    <a:pt x="9728" y="1"/>
                    <a:pt x="9406" y="417"/>
                    <a:pt x="9001" y="775"/>
                  </a:cubicBezTo>
                  <a:cubicBezTo>
                    <a:pt x="8692" y="1048"/>
                    <a:pt x="8358" y="1287"/>
                    <a:pt x="7763" y="1287"/>
                  </a:cubicBezTo>
                  <a:cubicBezTo>
                    <a:pt x="6810" y="1287"/>
                    <a:pt x="6513" y="644"/>
                    <a:pt x="5965" y="263"/>
                  </a:cubicBezTo>
                  <a:lnTo>
                    <a:pt x="429" y="9871"/>
                  </a:lnTo>
                  <a:cubicBezTo>
                    <a:pt x="0" y="10609"/>
                    <a:pt x="536" y="11550"/>
                    <a:pt x="1393" y="11550"/>
                  </a:cubicBezTo>
                  <a:lnTo>
                    <a:pt x="16466" y="11550"/>
                  </a:lnTo>
                  <a:cubicBezTo>
                    <a:pt x="17336" y="11550"/>
                    <a:pt x="17871" y="10609"/>
                    <a:pt x="17431" y="9871"/>
                  </a:cubicBezTo>
                  <a:lnTo>
                    <a:pt x="12335" y="1025"/>
                  </a:lnTo>
                  <a:cubicBezTo>
                    <a:pt x="12121" y="727"/>
                    <a:pt x="11466" y="1"/>
                    <a:pt x="10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1356561" y="2264517"/>
              <a:ext cx="487605" cy="77102"/>
            </a:xfrm>
            <a:custGeom>
              <a:avLst/>
              <a:gdLst/>
              <a:ahLst/>
              <a:cxnLst/>
              <a:rect l="l" t="t" r="r" b="b"/>
              <a:pathLst>
                <a:path w="8740" h="1382" extrusionOk="0">
                  <a:moveTo>
                    <a:pt x="369" y="0"/>
                  </a:moveTo>
                  <a:cubicBezTo>
                    <a:pt x="167" y="0"/>
                    <a:pt x="0" y="155"/>
                    <a:pt x="0" y="369"/>
                  </a:cubicBezTo>
                  <a:lnTo>
                    <a:pt x="0" y="1012"/>
                  </a:lnTo>
                  <a:cubicBezTo>
                    <a:pt x="0" y="1215"/>
                    <a:pt x="167" y="1381"/>
                    <a:pt x="369" y="1381"/>
                  </a:cubicBezTo>
                  <a:lnTo>
                    <a:pt x="8370" y="1381"/>
                  </a:lnTo>
                  <a:cubicBezTo>
                    <a:pt x="8573" y="1381"/>
                    <a:pt x="8739" y="1215"/>
                    <a:pt x="8739" y="1012"/>
                  </a:cubicBezTo>
                  <a:lnTo>
                    <a:pt x="8739" y="369"/>
                  </a:lnTo>
                  <a:cubicBezTo>
                    <a:pt x="8739" y="179"/>
                    <a:pt x="8573" y="12"/>
                    <a:pt x="8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1479409" y="3372442"/>
              <a:ext cx="59863" cy="59863"/>
            </a:xfrm>
            <a:custGeom>
              <a:avLst/>
              <a:gdLst/>
              <a:ahLst/>
              <a:cxnLst/>
              <a:rect l="l" t="t" r="r" b="b"/>
              <a:pathLst>
                <a:path w="1073" h="1073" extrusionOk="0">
                  <a:moveTo>
                    <a:pt x="537" y="1"/>
                  </a:moveTo>
                  <a:cubicBezTo>
                    <a:pt x="239" y="1"/>
                    <a:pt x="1" y="239"/>
                    <a:pt x="1" y="537"/>
                  </a:cubicBezTo>
                  <a:cubicBezTo>
                    <a:pt x="1" y="834"/>
                    <a:pt x="239" y="1072"/>
                    <a:pt x="537" y="1072"/>
                  </a:cubicBezTo>
                  <a:cubicBezTo>
                    <a:pt x="834" y="1072"/>
                    <a:pt x="1073" y="834"/>
                    <a:pt x="1073" y="537"/>
                  </a:cubicBezTo>
                  <a:cubicBezTo>
                    <a:pt x="1073" y="239"/>
                    <a:pt x="834" y="1"/>
                    <a:pt x="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1507974" y="3139297"/>
              <a:ext cx="64493" cy="65163"/>
            </a:xfrm>
            <a:custGeom>
              <a:avLst/>
              <a:gdLst/>
              <a:ahLst/>
              <a:cxnLst/>
              <a:rect l="l" t="t" r="r" b="b"/>
              <a:pathLst>
                <a:path w="1156" h="1168" extrusionOk="0">
                  <a:moveTo>
                    <a:pt x="572" y="1"/>
                  </a:moveTo>
                  <a:cubicBezTo>
                    <a:pt x="251" y="1"/>
                    <a:pt x="1" y="251"/>
                    <a:pt x="1" y="584"/>
                  </a:cubicBezTo>
                  <a:cubicBezTo>
                    <a:pt x="1" y="906"/>
                    <a:pt x="251" y="1168"/>
                    <a:pt x="572" y="1168"/>
                  </a:cubicBezTo>
                  <a:cubicBezTo>
                    <a:pt x="906" y="1168"/>
                    <a:pt x="1156" y="906"/>
                    <a:pt x="1156" y="584"/>
                  </a:cubicBezTo>
                  <a:cubicBezTo>
                    <a:pt x="1156" y="275"/>
                    <a:pt x="894" y="1"/>
                    <a:pt x="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1621561" y="2940687"/>
              <a:ext cx="111022" cy="111692"/>
            </a:xfrm>
            <a:custGeom>
              <a:avLst/>
              <a:gdLst/>
              <a:ahLst/>
              <a:cxnLst/>
              <a:rect l="l" t="t" r="r" b="b"/>
              <a:pathLst>
                <a:path w="1990" h="2002" extrusionOk="0">
                  <a:moveTo>
                    <a:pt x="1011" y="1"/>
                  </a:moveTo>
                  <a:cubicBezTo>
                    <a:pt x="1004" y="1"/>
                    <a:pt x="996" y="1"/>
                    <a:pt x="989" y="1"/>
                  </a:cubicBezTo>
                  <a:cubicBezTo>
                    <a:pt x="441" y="1"/>
                    <a:pt x="1" y="453"/>
                    <a:pt x="1" y="1001"/>
                  </a:cubicBezTo>
                  <a:cubicBezTo>
                    <a:pt x="1" y="1549"/>
                    <a:pt x="441" y="2001"/>
                    <a:pt x="989" y="2001"/>
                  </a:cubicBezTo>
                  <a:cubicBezTo>
                    <a:pt x="1549" y="2001"/>
                    <a:pt x="1989" y="1549"/>
                    <a:pt x="1989" y="1001"/>
                  </a:cubicBezTo>
                  <a:cubicBezTo>
                    <a:pt x="1989" y="437"/>
                    <a:pt x="1560" y="1"/>
                    <a:pt x="10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1515282" y="2844338"/>
              <a:ext cx="49876" cy="49932"/>
            </a:xfrm>
            <a:custGeom>
              <a:avLst/>
              <a:gdLst/>
              <a:ahLst/>
              <a:cxnLst/>
              <a:rect l="l" t="t" r="r" b="b"/>
              <a:pathLst>
                <a:path w="894" h="895" extrusionOk="0">
                  <a:moveTo>
                    <a:pt x="462" y="1"/>
                  </a:moveTo>
                  <a:cubicBezTo>
                    <a:pt x="455" y="1"/>
                    <a:pt x="448" y="1"/>
                    <a:pt x="441" y="1"/>
                  </a:cubicBezTo>
                  <a:cubicBezTo>
                    <a:pt x="203" y="1"/>
                    <a:pt x="1" y="204"/>
                    <a:pt x="1" y="454"/>
                  </a:cubicBezTo>
                  <a:cubicBezTo>
                    <a:pt x="1" y="692"/>
                    <a:pt x="191" y="894"/>
                    <a:pt x="441" y="894"/>
                  </a:cubicBezTo>
                  <a:cubicBezTo>
                    <a:pt x="680" y="894"/>
                    <a:pt x="894" y="704"/>
                    <a:pt x="894" y="454"/>
                  </a:cubicBezTo>
                  <a:cubicBezTo>
                    <a:pt x="894" y="211"/>
                    <a:pt x="713"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1701954" y="3372442"/>
              <a:ext cx="83071" cy="83127"/>
            </a:xfrm>
            <a:custGeom>
              <a:avLst/>
              <a:gdLst/>
              <a:ahLst/>
              <a:cxnLst/>
              <a:rect l="l" t="t" r="r" b="b"/>
              <a:pathLst>
                <a:path w="1489" h="1490" extrusionOk="0">
                  <a:moveTo>
                    <a:pt x="751" y="1"/>
                  </a:moveTo>
                  <a:cubicBezTo>
                    <a:pt x="346" y="1"/>
                    <a:pt x="1" y="334"/>
                    <a:pt x="1" y="751"/>
                  </a:cubicBezTo>
                  <a:cubicBezTo>
                    <a:pt x="1" y="1156"/>
                    <a:pt x="334" y="1489"/>
                    <a:pt x="751" y="1489"/>
                  </a:cubicBezTo>
                  <a:cubicBezTo>
                    <a:pt x="1144" y="1489"/>
                    <a:pt x="1489" y="1168"/>
                    <a:pt x="1489" y="751"/>
                  </a:cubicBezTo>
                  <a:cubicBezTo>
                    <a:pt x="1489" y="334"/>
                    <a:pt x="1144"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1639526" y="3524580"/>
              <a:ext cx="33251" cy="33251"/>
            </a:xfrm>
            <a:custGeom>
              <a:avLst/>
              <a:gdLst/>
              <a:ahLst/>
              <a:cxnLst/>
              <a:rect l="l" t="t" r="r" b="b"/>
              <a:pathLst>
                <a:path w="596" h="596" extrusionOk="0">
                  <a:moveTo>
                    <a:pt x="298" y="0"/>
                  </a:moveTo>
                  <a:cubicBezTo>
                    <a:pt x="143" y="0"/>
                    <a:pt x="0" y="131"/>
                    <a:pt x="0" y="298"/>
                  </a:cubicBezTo>
                  <a:cubicBezTo>
                    <a:pt x="0" y="465"/>
                    <a:pt x="143" y="596"/>
                    <a:pt x="298" y="596"/>
                  </a:cubicBezTo>
                  <a:cubicBezTo>
                    <a:pt x="465" y="596"/>
                    <a:pt x="596" y="465"/>
                    <a:pt x="596" y="298"/>
                  </a:cubicBezTo>
                  <a:cubicBezTo>
                    <a:pt x="596" y="131"/>
                    <a:pt x="465"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985225" y="3948358"/>
              <a:ext cx="3306673" cy="220594"/>
            </a:xfrm>
            <a:custGeom>
              <a:avLst/>
              <a:gdLst/>
              <a:ahLst/>
              <a:cxnLst/>
              <a:rect l="l" t="t" r="r" b="b"/>
              <a:pathLst>
                <a:path w="59270" h="3954" extrusionOk="0">
                  <a:moveTo>
                    <a:pt x="1989" y="1"/>
                  </a:moveTo>
                  <a:cubicBezTo>
                    <a:pt x="1429" y="1"/>
                    <a:pt x="941" y="215"/>
                    <a:pt x="584" y="572"/>
                  </a:cubicBezTo>
                  <a:cubicBezTo>
                    <a:pt x="227" y="929"/>
                    <a:pt x="1" y="1429"/>
                    <a:pt x="1" y="1977"/>
                  </a:cubicBezTo>
                  <a:cubicBezTo>
                    <a:pt x="1" y="3072"/>
                    <a:pt x="894" y="3953"/>
                    <a:pt x="1989" y="3953"/>
                  </a:cubicBezTo>
                  <a:lnTo>
                    <a:pt x="57282" y="3953"/>
                  </a:lnTo>
                  <a:cubicBezTo>
                    <a:pt x="57841" y="3953"/>
                    <a:pt x="58329" y="3727"/>
                    <a:pt x="58687" y="3370"/>
                  </a:cubicBezTo>
                  <a:cubicBezTo>
                    <a:pt x="59044" y="3013"/>
                    <a:pt x="59270" y="2525"/>
                    <a:pt x="59270" y="1977"/>
                  </a:cubicBezTo>
                  <a:cubicBezTo>
                    <a:pt x="59270" y="894"/>
                    <a:pt x="58377" y="12"/>
                    <a:pt x="57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2335668" y="2322315"/>
              <a:ext cx="292953" cy="424506"/>
            </a:xfrm>
            <a:custGeom>
              <a:avLst/>
              <a:gdLst/>
              <a:ahLst/>
              <a:cxnLst/>
              <a:rect l="l" t="t" r="r" b="b"/>
              <a:pathLst>
                <a:path w="5251" h="7609" extrusionOk="0">
                  <a:moveTo>
                    <a:pt x="5084" y="0"/>
                  </a:moveTo>
                  <a:cubicBezTo>
                    <a:pt x="5072" y="12"/>
                    <a:pt x="5048" y="12"/>
                    <a:pt x="5025" y="12"/>
                  </a:cubicBezTo>
                  <a:cubicBezTo>
                    <a:pt x="4465" y="107"/>
                    <a:pt x="3882" y="357"/>
                    <a:pt x="3322" y="726"/>
                  </a:cubicBezTo>
                  <a:lnTo>
                    <a:pt x="3179" y="822"/>
                  </a:lnTo>
                  <a:cubicBezTo>
                    <a:pt x="2810" y="1084"/>
                    <a:pt x="2441" y="1393"/>
                    <a:pt x="2096" y="1774"/>
                  </a:cubicBezTo>
                  <a:lnTo>
                    <a:pt x="1965" y="1905"/>
                  </a:lnTo>
                  <a:cubicBezTo>
                    <a:pt x="1691" y="2191"/>
                    <a:pt x="1441" y="2512"/>
                    <a:pt x="1215" y="2870"/>
                  </a:cubicBezTo>
                  <a:cubicBezTo>
                    <a:pt x="1143" y="2977"/>
                    <a:pt x="1072" y="3096"/>
                    <a:pt x="1012" y="3215"/>
                  </a:cubicBezTo>
                  <a:lnTo>
                    <a:pt x="893" y="3429"/>
                  </a:lnTo>
                  <a:cubicBezTo>
                    <a:pt x="607" y="3941"/>
                    <a:pt x="393" y="4465"/>
                    <a:pt x="250" y="4989"/>
                  </a:cubicBezTo>
                  <a:lnTo>
                    <a:pt x="179" y="5310"/>
                  </a:lnTo>
                  <a:cubicBezTo>
                    <a:pt x="0" y="6120"/>
                    <a:pt x="0" y="6858"/>
                    <a:pt x="143" y="7513"/>
                  </a:cubicBezTo>
                  <a:lnTo>
                    <a:pt x="179" y="7608"/>
                  </a:lnTo>
                  <a:cubicBezTo>
                    <a:pt x="203" y="7608"/>
                    <a:pt x="250" y="7596"/>
                    <a:pt x="286" y="7596"/>
                  </a:cubicBezTo>
                  <a:cubicBezTo>
                    <a:pt x="1203" y="7418"/>
                    <a:pt x="2179" y="6846"/>
                    <a:pt x="3048" y="5989"/>
                  </a:cubicBezTo>
                  <a:cubicBezTo>
                    <a:pt x="3108" y="5929"/>
                    <a:pt x="3167" y="5846"/>
                    <a:pt x="3227" y="5787"/>
                  </a:cubicBezTo>
                  <a:cubicBezTo>
                    <a:pt x="3524" y="5477"/>
                    <a:pt x="3810" y="5108"/>
                    <a:pt x="4060" y="4715"/>
                  </a:cubicBezTo>
                  <a:cubicBezTo>
                    <a:pt x="4072" y="4691"/>
                    <a:pt x="4084" y="4667"/>
                    <a:pt x="4108" y="4644"/>
                  </a:cubicBezTo>
                  <a:cubicBezTo>
                    <a:pt x="4132" y="4584"/>
                    <a:pt x="4179" y="4525"/>
                    <a:pt x="4203" y="4465"/>
                  </a:cubicBezTo>
                  <a:cubicBezTo>
                    <a:pt x="4477" y="4024"/>
                    <a:pt x="4703" y="3548"/>
                    <a:pt x="4858" y="3084"/>
                  </a:cubicBezTo>
                  <a:lnTo>
                    <a:pt x="4929" y="2917"/>
                  </a:lnTo>
                  <a:cubicBezTo>
                    <a:pt x="5084" y="2429"/>
                    <a:pt x="5179" y="1953"/>
                    <a:pt x="5227" y="1488"/>
                  </a:cubicBezTo>
                  <a:lnTo>
                    <a:pt x="5239" y="1346"/>
                  </a:lnTo>
                  <a:cubicBezTo>
                    <a:pt x="5251" y="929"/>
                    <a:pt x="5227" y="536"/>
                    <a:pt x="5167" y="179"/>
                  </a:cubicBezTo>
                  <a:cubicBezTo>
                    <a:pt x="5167" y="167"/>
                    <a:pt x="5144" y="131"/>
                    <a:pt x="5144" y="119"/>
                  </a:cubicBezTo>
                  <a:cubicBezTo>
                    <a:pt x="5132" y="72"/>
                    <a:pt x="5132" y="48"/>
                    <a:pt x="5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342977" y="2322315"/>
              <a:ext cx="284306" cy="424506"/>
            </a:xfrm>
            <a:custGeom>
              <a:avLst/>
              <a:gdLst/>
              <a:ahLst/>
              <a:cxnLst/>
              <a:rect l="l" t="t" r="r" b="b"/>
              <a:pathLst>
                <a:path w="5096" h="7609" extrusionOk="0">
                  <a:moveTo>
                    <a:pt x="4941" y="0"/>
                  </a:moveTo>
                  <a:cubicBezTo>
                    <a:pt x="4929" y="0"/>
                    <a:pt x="4894" y="0"/>
                    <a:pt x="4882" y="12"/>
                  </a:cubicBezTo>
                  <a:lnTo>
                    <a:pt x="3762" y="1715"/>
                  </a:lnTo>
                  <a:lnTo>
                    <a:pt x="3358" y="2322"/>
                  </a:lnTo>
                  <a:lnTo>
                    <a:pt x="3167" y="726"/>
                  </a:lnTo>
                  <a:lnTo>
                    <a:pt x="3036" y="822"/>
                  </a:lnTo>
                  <a:lnTo>
                    <a:pt x="3239" y="2500"/>
                  </a:lnTo>
                  <a:lnTo>
                    <a:pt x="2310" y="3941"/>
                  </a:lnTo>
                  <a:lnTo>
                    <a:pt x="1953" y="1762"/>
                  </a:lnTo>
                  <a:lnTo>
                    <a:pt x="1810" y="1893"/>
                  </a:lnTo>
                  <a:lnTo>
                    <a:pt x="2191" y="4120"/>
                  </a:lnTo>
                  <a:lnTo>
                    <a:pt x="1298" y="5513"/>
                  </a:lnTo>
                  <a:lnTo>
                    <a:pt x="881" y="3215"/>
                  </a:lnTo>
                  <a:lnTo>
                    <a:pt x="762" y="3429"/>
                  </a:lnTo>
                  <a:lnTo>
                    <a:pt x="1179" y="5703"/>
                  </a:lnTo>
                  <a:lnTo>
                    <a:pt x="524" y="6715"/>
                  </a:lnTo>
                  <a:lnTo>
                    <a:pt x="119" y="4977"/>
                  </a:lnTo>
                  <a:lnTo>
                    <a:pt x="48" y="5298"/>
                  </a:lnTo>
                  <a:lnTo>
                    <a:pt x="405" y="6894"/>
                  </a:lnTo>
                  <a:lnTo>
                    <a:pt x="0" y="7501"/>
                  </a:lnTo>
                  <a:lnTo>
                    <a:pt x="24" y="7608"/>
                  </a:lnTo>
                  <a:cubicBezTo>
                    <a:pt x="60" y="7608"/>
                    <a:pt x="83" y="7596"/>
                    <a:pt x="131" y="7596"/>
                  </a:cubicBezTo>
                  <a:lnTo>
                    <a:pt x="905" y="6406"/>
                  </a:lnTo>
                  <a:lnTo>
                    <a:pt x="2905" y="5989"/>
                  </a:lnTo>
                  <a:lnTo>
                    <a:pt x="3084" y="5787"/>
                  </a:lnTo>
                  <a:lnTo>
                    <a:pt x="3084" y="5787"/>
                  </a:lnTo>
                  <a:lnTo>
                    <a:pt x="1012" y="6227"/>
                  </a:lnTo>
                  <a:lnTo>
                    <a:pt x="1738" y="5108"/>
                  </a:lnTo>
                  <a:lnTo>
                    <a:pt x="3965" y="4644"/>
                  </a:lnTo>
                  <a:cubicBezTo>
                    <a:pt x="4001" y="4584"/>
                    <a:pt x="4036" y="4525"/>
                    <a:pt x="4060" y="4465"/>
                  </a:cubicBezTo>
                  <a:lnTo>
                    <a:pt x="4060" y="4465"/>
                  </a:lnTo>
                  <a:lnTo>
                    <a:pt x="1846" y="4929"/>
                  </a:lnTo>
                  <a:lnTo>
                    <a:pt x="2798" y="3465"/>
                  </a:lnTo>
                  <a:lnTo>
                    <a:pt x="4715" y="3096"/>
                  </a:lnTo>
                  <a:lnTo>
                    <a:pt x="4774" y="2929"/>
                  </a:lnTo>
                  <a:lnTo>
                    <a:pt x="2917" y="3310"/>
                  </a:lnTo>
                  <a:lnTo>
                    <a:pt x="3882" y="1798"/>
                  </a:lnTo>
                  <a:lnTo>
                    <a:pt x="3989" y="1655"/>
                  </a:lnTo>
                  <a:lnTo>
                    <a:pt x="5072" y="1524"/>
                  </a:lnTo>
                  <a:lnTo>
                    <a:pt x="5096" y="1369"/>
                  </a:lnTo>
                  <a:lnTo>
                    <a:pt x="5096" y="1369"/>
                  </a:lnTo>
                  <a:lnTo>
                    <a:pt x="4120" y="1477"/>
                  </a:lnTo>
                  <a:lnTo>
                    <a:pt x="5001" y="119"/>
                  </a:lnTo>
                  <a:cubicBezTo>
                    <a:pt x="4989" y="72"/>
                    <a:pt x="4989" y="48"/>
                    <a:pt x="4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147657" y="2472389"/>
              <a:ext cx="202016" cy="274431"/>
            </a:xfrm>
            <a:custGeom>
              <a:avLst/>
              <a:gdLst/>
              <a:ahLst/>
              <a:cxnLst/>
              <a:rect l="l" t="t" r="r" b="b"/>
              <a:pathLst>
                <a:path w="3621" h="4919" extrusionOk="0">
                  <a:moveTo>
                    <a:pt x="227" y="1"/>
                  </a:moveTo>
                  <a:cubicBezTo>
                    <a:pt x="215" y="37"/>
                    <a:pt x="203" y="84"/>
                    <a:pt x="203" y="108"/>
                  </a:cubicBezTo>
                  <a:cubicBezTo>
                    <a:pt x="1" y="942"/>
                    <a:pt x="239" y="2049"/>
                    <a:pt x="894" y="3061"/>
                  </a:cubicBezTo>
                  <a:cubicBezTo>
                    <a:pt x="1156" y="3454"/>
                    <a:pt x="1453" y="3799"/>
                    <a:pt x="1775" y="4085"/>
                  </a:cubicBezTo>
                  <a:lnTo>
                    <a:pt x="2001" y="4263"/>
                  </a:lnTo>
                  <a:cubicBezTo>
                    <a:pt x="2430" y="4609"/>
                    <a:pt x="2882" y="4811"/>
                    <a:pt x="3311" y="4906"/>
                  </a:cubicBezTo>
                  <a:cubicBezTo>
                    <a:pt x="3358" y="4906"/>
                    <a:pt x="3382" y="4918"/>
                    <a:pt x="3418" y="4918"/>
                  </a:cubicBezTo>
                  <a:lnTo>
                    <a:pt x="3418" y="4906"/>
                  </a:lnTo>
                  <a:cubicBezTo>
                    <a:pt x="3418" y="4871"/>
                    <a:pt x="3430" y="4835"/>
                    <a:pt x="3430" y="4811"/>
                  </a:cubicBezTo>
                  <a:cubicBezTo>
                    <a:pt x="3620" y="3978"/>
                    <a:pt x="3382" y="2882"/>
                    <a:pt x="2739" y="1870"/>
                  </a:cubicBezTo>
                  <a:cubicBezTo>
                    <a:pt x="2072" y="858"/>
                    <a:pt x="1167" y="180"/>
                    <a:pt x="322" y="25"/>
                  </a:cubicBezTo>
                  <a:cubicBezTo>
                    <a:pt x="286" y="25"/>
                    <a:pt x="263"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2156305" y="2471106"/>
              <a:ext cx="184051" cy="275045"/>
            </a:xfrm>
            <a:custGeom>
              <a:avLst/>
              <a:gdLst/>
              <a:ahLst/>
              <a:cxnLst/>
              <a:rect l="l" t="t" r="r" b="b"/>
              <a:pathLst>
                <a:path w="3299" h="4930" extrusionOk="0">
                  <a:moveTo>
                    <a:pt x="84" y="0"/>
                  </a:moveTo>
                  <a:cubicBezTo>
                    <a:pt x="72" y="24"/>
                    <a:pt x="72" y="72"/>
                    <a:pt x="60" y="107"/>
                  </a:cubicBezTo>
                  <a:lnTo>
                    <a:pt x="679" y="1060"/>
                  </a:lnTo>
                  <a:lnTo>
                    <a:pt x="0" y="857"/>
                  </a:lnTo>
                  <a:lnTo>
                    <a:pt x="0" y="857"/>
                  </a:lnTo>
                  <a:lnTo>
                    <a:pt x="12" y="1024"/>
                  </a:lnTo>
                  <a:lnTo>
                    <a:pt x="798" y="1250"/>
                  </a:lnTo>
                  <a:lnTo>
                    <a:pt x="1513" y="2346"/>
                  </a:lnTo>
                  <a:lnTo>
                    <a:pt x="262" y="2084"/>
                  </a:lnTo>
                  <a:lnTo>
                    <a:pt x="322" y="2250"/>
                  </a:lnTo>
                  <a:lnTo>
                    <a:pt x="1632" y="2524"/>
                  </a:lnTo>
                  <a:lnTo>
                    <a:pt x="2227" y="3453"/>
                  </a:lnTo>
                  <a:lnTo>
                    <a:pt x="798" y="3120"/>
                  </a:lnTo>
                  <a:lnTo>
                    <a:pt x="798" y="3120"/>
                  </a:lnTo>
                  <a:lnTo>
                    <a:pt x="929" y="3298"/>
                  </a:lnTo>
                  <a:lnTo>
                    <a:pt x="2346" y="3632"/>
                  </a:lnTo>
                  <a:lnTo>
                    <a:pt x="2751" y="4251"/>
                  </a:lnTo>
                  <a:lnTo>
                    <a:pt x="1655" y="4084"/>
                  </a:lnTo>
                  <a:lnTo>
                    <a:pt x="1870" y="4263"/>
                  </a:lnTo>
                  <a:lnTo>
                    <a:pt x="2858" y="4417"/>
                  </a:lnTo>
                  <a:lnTo>
                    <a:pt x="3167" y="4906"/>
                  </a:lnTo>
                  <a:cubicBezTo>
                    <a:pt x="3203" y="4906"/>
                    <a:pt x="3227" y="4929"/>
                    <a:pt x="3275" y="4929"/>
                  </a:cubicBezTo>
                  <a:cubicBezTo>
                    <a:pt x="3287" y="4894"/>
                    <a:pt x="3287" y="4870"/>
                    <a:pt x="3298" y="4822"/>
                  </a:cubicBezTo>
                  <a:lnTo>
                    <a:pt x="2882" y="4227"/>
                  </a:lnTo>
                  <a:lnTo>
                    <a:pt x="3025" y="2727"/>
                  </a:lnTo>
                  <a:lnTo>
                    <a:pt x="2906" y="2441"/>
                  </a:lnTo>
                  <a:lnTo>
                    <a:pt x="2751" y="4013"/>
                  </a:lnTo>
                  <a:lnTo>
                    <a:pt x="2191" y="3143"/>
                  </a:lnTo>
                  <a:lnTo>
                    <a:pt x="2322" y="1500"/>
                  </a:lnTo>
                  <a:lnTo>
                    <a:pt x="2191" y="1334"/>
                  </a:lnTo>
                  <a:lnTo>
                    <a:pt x="2072" y="2929"/>
                  </a:lnTo>
                  <a:lnTo>
                    <a:pt x="1322" y="1798"/>
                  </a:lnTo>
                  <a:lnTo>
                    <a:pt x="1298" y="524"/>
                  </a:lnTo>
                  <a:lnTo>
                    <a:pt x="1143" y="417"/>
                  </a:lnTo>
                  <a:lnTo>
                    <a:pt x="1179" y="1548"/>
                  </a:lnTo>
                  <a:lnTo>
                    <a:pt x="179" y="12"/>
                  </a:lnTo>
                  <a:cubicBezTo>
                    <a:pt x="143" y="0"/>
                    <a:pt x="119"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193516" y="2727459"/>
              <a:ext cx="324865" cy="285031"/>
            </a:xfrm>
            <a:custGeom>
              <a:avLst/>
              <a:gdLst/>
              <a:ahLst/>
              <a:cxnLst/>
              <a:rect l="l" t="t" r="r" b="b"/>
              <a:pathLst>
                <a:path w="5823" h="5109" extrusionOk="0">
                  <a:moveTo>
                    <a:pt x="143" y="1"/>
                  </a:moveTo>
                  <a:cubicBezTo>
                    <a:pt x="60" y="1"/>
                    <a:pt x="0" y="72"/>
                    <a:pt x="12" y="156"/>
                  </a:cubicBezTo>
                  <a:lnTo>
                    <a:pt x="857" y="5002"/>
                  </a:lnTo>
                  <a:cubicBezTo>
                    <a:pt x="881" y="5061"/>
                    <a:pt x="941" y="5109"/>
                    <a:pt x="1000" y="5109"/>
                  </a:cubicBezTo>
                  <a:lnTo>
                    <a:pt x="4822" y="5109"/>
                  </a:lnTo>
                  <a:cubicBezTo>
                    <a:pt x="4894" y="5109"/>
                    <a:pt x="4941" y="5061"/>
                    <a:pt x="4953" y="5002"/>
                  </a:cubicBezTo>
                  <a:lnTo>
                    <a:pt x="5810" y="156"/>
                  </a:lnTo>
                  <a:cubicBezTo>
                    <a:pt x="5822" y="72"/>
                    <a:pt x="5763" y="1"/>
                    <a:pt x="5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1812194" y="1498414"/>
              <a:ext cx="421215" cy="412958"/>
            </a:xfrm>
            <a:custGeom>
              <a:avLst/>
              <a:gdLst/>
              <a:ahLst/>
              <a:cxnLst/>
              <a:rect l="l" t="t" r="r" b="b"/>
              <a:pathLst>
                <a:path w="7550" h="7402" extrusionOk="0">
                  <a:moveTo>
                    <a:pt x="3706" y="1"/>
                  </a:moveTo>
                  <a:cubicBezTo>
                    <a:pt x="3595" y="1"/>
                    <a:pt x="3483" y="6"/>
                    <a:pt x="3370" y="16"/>
                  </a:cubicBezTo>
                  <a:cubicBezTo>
                    <a:pt x="1966" y="159"/>
                    <a:pt x="834" y="1028"/>
                    <a:pt x="322" y="2243"/>
                  </a:cubicBezTo>
                  <a:cubicBezTo>
                    <a:pt x="203" y="2517"/>
                    <a:pt x="108" y="2814"/>
                    <a:pt x="61" y="3112"/>
                  </a:cubicBezTo>
                  <a:cubicBezTo>
                    <a:pt x="13" y="3410"/>
                    <a:pt x="1" y="3731"/>
                    <a:pt x="37" y="4041"/>
                  </a:cubicBezTo>
                  <a:cubicBezTo>
                    <a:pt x="84" y="4588"/>
                    <a:pt x="251" y="5112"/>
                    <a:pt x="513" y="5553"/>
                  </a:cubicBezTo>
                  <a:cubicBezTo>
                    <a:pt x="1162" y="6675"/>
                    <a:pt x="2361" y="7401"/>
                    <a:pt x="3704" y="7401"/>
                  </a:cubicBezTo>
                  <a:cubicBezTo>
                    <a:pt x="3814" y="7401"/>
                    <a:pt x="3925" y="7396"/>
                    <a:pt x="4037" y="7386"/>
                  </a:cubicBezTo>
                  <a:cubicBezTo>
                    <a:pt x="6061" y="7208"/>
                    <a:pt x="7550" y="5410"/>
                    <a:pt x="7371" y="3386"/>
                  </a:cubicBezTo>
                  <a:cubicBezTo>
                    <a:pt x="7288" y="2445"/>
                    <a:pt x="6847" y="1612"/>
                    <a:pt x="6192" y="1005"/>
                  </a:cubicBezTo>
                  <a:cubicBezTo>
                    <a:pt x="6014" y="826"/>
                    <a:pt x="5823" y="671"/>
                    <a:pt x="5609" y="552"/>
                  </a:cubicBezTo>
                  <a:cubicBezTo>
                    <a:pt x="5573" y="528"/>
                    <a:pt x="5537" y="493"/>
                    <a:pt x="5502" y="481"/>
                  </a:cubicBezTo>
                  <a:cubicBezTo>
                    <a:pt x="4963" y="176"/>
                    <a:pt x="4354" y="1"/>
                    <a:pt x="37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1812194" y="1499474"/>
              <a:ext cx="350138" cy="339705"/>
            </a:xfrm>
            <a:custGeom>
              <a:avLst/>
              <a:gdLst/>
              <a:ahLst/>
              <a:cxnLst/>
              <a:rect l="l" t="t" r="r" b="b"/>
              <a:pathLst>
                <a:path w="6276" h="6089" extrusionOk="0">
                  <a:moveTo>
                    <a:pt x="3746" y="1"/>
                  </a:moveTo>
                  <a:cubicBezTo>
                    <a:pt x="3622" y="1"/>
                    <a:pt x="3497" y="8"/>
                    <a:pt x="3370" y="21"/>
                  </a:cubicBezTo>
                  <a:cubicBezTo>
                    <a:pt x="1966" y="152"/>
                    <a:pt x="834" y="1033"/>
                    <a:pt x="322" y="2236"/>
                  </a:cubicBezTo>
                  <a:cubicBezTo>
                    <a:pt x="203" y="2521"/>
                    <a:pt x="108" y="2819"/>
                    <a:pt x="61" y="3117"/>
                  </a:cubicBezTo>
                  <a:cubicBezTo>
                    <a:pt x="13" y="3414"/>
                    <a:pt x="1" y="3724"/>
                    <a:pt x="37" y="4034"/>
                  </a:cubicBezTo>
                  <a:cubicBezTo>
                    <a:pt x="84" y="4581"/>
                    <a:pt x="251" y="5105"/>
                    <a:pt x="513" y="5558"/>
                  </a:cubicBezTo>
                  <a:cubicBezTo>
                    <a:pt x="1070" y="5892"/>
                    <a:pt x="1713" y="6088"/>
                    <a:pt x="2398" y="6088"/>
                  </a:cubicBezTo>
                  <a:cubicBezTo>
                    <a:pt x="2519" y="6088"/>
                    <a:pt x="2640" y="6082"/>
                    <a:pt x="2763" y="6070"/>
                  </a:cubicBezTo>
                  <a:cubicBezTo>
                    <a:pt x="4787" y="5891"/>
                    <a:pt x="6276" y="4093"/>
                    <a:pt x="6097" y="2069"/>
                  </a:cubicBezTo>
                  <a:cubicBezTo>
                    <a:pt x="6049" y="1521"/>
                    <a:pt x="5883" y="997"/>
                    <a:pt x="5609" y="557"/>
                  </a:cubicBezTo>
                  <a:cubicBezTo>
                    <a:pt x="5573" y="521"/>
                    <a:pt x="5537" y="497"/>
                    <a:pt x="5502" y="474"/>
                  </a:cubicBezTo>
                  <a:cubicBezTo>
                    <a:pt x="4974" y="175"/>
                    <a:pt x="4379" y="1"/>
                    <a:pt x="37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1458823" y="1433642"/>
              <a:ext cx="238558" cy="232310"/>
            </a:xfrm>
            <a:custGeom>
              <a:avLst/>
              <a:gdLst/>
              <a:ahLst/>
              <a:cxnLst/>
              <a:rect l="l" t="t" r="r" b="b"/>
              <a:pathLst>
                <a:path w="4276" h="4164" extrusionOk="0">
                  <a:moveTo>
                    <a:pt x="2107" y="1"/>
                  </a:moveTo>
                  <a:cubicBezTo>
                    <a:pt x="2040" y="1"/>
                    <a:pt x="1973" y="4"/>
                    <a:pt x="1906" y="11"/>
                  </a:cubicBezTo>
                  <a:cubicBezTo>
                    <a:pt x="918" y="94"/>
                    <a:pt x="144" y="868"/>
                    <a:pt x="25" y="1808"/>
                  </a:cubicBezTo>
                  <a:cubicBezTo>
                    <a:pt x="1" y="1951"/>
                    <a:pt x="1" y="2106"/>
                    <a:pt x="13" y="2273"/>
                  </a:cubicBezTo>
                  <a:cubicBezTo>
                    <a:pt x="114" y="3350"/>
                    <a:pt x="1019" y="4163"/>
                    <a:pt x="2080" y="4163"/>
                  </a:cubicBezTo>
                  <a:cubicBezTo>
                    <a:pt x="2144" y="4163"/>
                    <a:pt x="2209" y="4160"/>
                    <a:pt x="2275" y="4154"/>
                  </a:cubicBezTo>
                  <a:cubicBezTo>
                    <a:pt x="3418" y="4047"/>
                    <a:pt x="4275" y="3047"/>
                    <a:pt x="4168" y="1892"/>
                  </a:cubicBezTo>
                  <a:cubicBezTo>
                    <a:pt x="4156" y="1749"/>
                    <a:pt x="4120" y="1594"/>
                    <a:pt x="4073" y="1439"/>
                  </a:cubicBezTo>
                  <a:cubicBezTo>
                    <a:pt x="3796" y="586"/>
                    <a:pt x="3003" y="1"/>
                    <a:pt x="2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1467470" y="1456126"/>
              <a:ext cx="229911" cy="209882"/>
            </a:xfrm>
            <a:custGeom>
              <a:avLst/>
              <a:gdLst/>
              <a:ahLst/>
              <a:cxnLst/>
              <a:rect l="l" t="t" r="r" b="b"/>
              <a:pathLst>
                <a:path w="4121" h="3762" extrusionOk="0">
                  <a:moveTo>
                    <a:pt x="3180" y="0"/>
                  </a:moveTo>
                  <a:cubicBezTo>
                    <a:pt x="3192" y="60"/>
                    <a:pt x="3215" y="108"/>
                    <a:pt x="3239" y="167"/>
                  </a:cubicBezTo>
                  <a:cubicBezTo>
                    <a:pt x="3287" y="322"/>
                    <a:pt x="3311" y="465"/>
                    <a:pt x="3322" y="631"/>
                  </a:cubicBezTo>
                  <a:cubicBezTo>
                    <a:pt x="3430" y="1774"/>
                    <a:pt x="2584" y="2786"/>
                    <a:pt x="1429" y="2894"/>
                  </a:cubicBezTo>
                  <a:cubicBezTo>
                    <a:pt x="1365" y="2899"/>
                    <a:pt x="1302" y="2902"/>
                    <a:pt x="1239" y="2902"/>
                  </a:cubicBezTo>
                  <a:cubicBezTo>
                    <a:pt x="775" y="2902"/>
                    <a:pt x="346" y="2751"/>
                    <a:pt x="1" y="2489"/>
                  </a:cubicBezTo>
                  <a:lnTo>
                    <a:pt x="1" y="2489"/>
                  </a:lnTo>
                  <a:cubicBezTo>
                    <a:pt x="341" y="3247"/>
                    <a:pt x="1067" y="3762"/>
                    <a:pt x="1907" y="3762"/>
                  </a:cubicBezTo>
                  <a:cubicBezTo>
                    <a:pt x="1977" y="3762"/>
                    <a:pt x="2048" y="3758"/>
                    <a:pt x="2120" y="3751"/>
                  </a:cubicBezTo>
                  <a:cubicBezTo>
                    <a:pt x="3263" y="3644"/>
                    <a:pt x="4120" y="2644"/>
                    <a:pt x="4013" y="1489"/>
                  </a:cubicBezTo>
                  <a:cubicBezTo>
                    <a:pt x="4001" y="1346"/>
                    <a:pt x="3965" y="1191"/>
                    <a:pt x="3918" y="1036"/>
                  </a:cubicBezTo>
                  <a:cubicBezTo>
                    <a:pt x="3787" y="620"/>
                    <a:pt x="3513" y="262"/>
                    <a:pt x="3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2147657" y="1321450"/>
              <a:ext cx="195377" cy="186283"/>
            </a:xfrm>
            <a:custGeom>
              <a:avLst/>
              <a:gdLst/>
              <a:ahLst/>
              <a:cxnLst/>
              <a:rect l="l" t="t" r="r" b="b"/>
              <a:pathLst>
                <a:path w="3502" h="3339" extrusionOk="0">
                  <a:moveTo>
                    <a:pt x="1767" y="1"/>
                  </a:moveTo>
                  <a:cubicBezTo>
                    <a:pt x="1711" y="1"/>
                    <a:pt x="1654" y="3"/>
                    <a:pt x="1596" y="9"/>
                  </a:cubicBezTo>
                  <a:cubicBezTo>
                    <a:pt x="691" y="93"/>
                    <a:pt x="1" y="902"/>
                    <a:pt x="96" y="1819"/>
                  </a:cubicBezTo>
                  <a:cubicBezTo>
                    <a:pt x="175" y="2685"/>
                    <a:pt x="901" y="3338"/>
                    <a:pt x="1753" y="3338"/>
                  </a:cubicBezTo>
                  <a:cubicBezTo>
                    <a:pt x="1804" y="3338"/>
                    <a:pt x="1855" y="3336"/>
                    <a:pt x="1906" y="3331"/>
                  </a:cubicBezTo>
                  <a:cubicBezTo>
                    <a:pt x="2822" y="3236"/>
                    <a:pt x="3501" y="2438"/>
                    <a:pt x="3418" y="1510"/>
                  </a:cubicBezTo>
                  <a:cubicBezTo>
                    <a:pt x="3328" y="661"/>
                    <a:pt x="2621" y="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2165622" y="1326582"/>
              <a:ext cx="177412" cy="181094"/>
            </a:xfrm>
            <a:custGeom>
              <a:avLst/>
              <a:gdLst/>
              <a:ahLst/>
              <a:cxnLst/>
              <a:rect l="l" t="t" r="r" b="b"/>
              <a:pathLst>
                <a:path w="3180" h="3246" extrusionOk="0">
                  <a:moveTo>
                    <a:pt x="1988" y="1"/>
                  </a:moveTo>
                  <a:lnTo>
                    <a:pt x="1988" y="1"/>
                  </a:lnTo>
                  <a:cubicBezTo>
                    <a:pt x="2108" y="215"/>
                    <a:pt x="2179" y="429"/>
                    <a:pt x="2215" y="691"/>
                  </a:cubicBezTo>
                  <a:cubicBezTo>
                    <a:pt x="2298" y="1608"/>
                    <a:pt x="1631" y="2418"/>
                    <a:pt x="714" y="2501"/>
                  </a:cubicBezTo>
                  <a:cubicBezTo>
                    <a:pt x="653" y="2509"/>
                    <a:pt x="593" y="2513"/>
                    <a:pt x="535" y="2513"/>
                  </a:cubicBezTo>
                  <a:cubicBezTo>
                    <a:pt x="342" y="2513"/>
                    <a:pt x="164" y="2472"/>
                    <a:pt x="0" y="2418"/>
                  </a:cubicBezTo>
                  <a:lnTo>
                    <a:pt x="0" y="2418"/>
                  </a:lnTo>
                  <a:cubicBezTo>
                    <a:pt x="286" y="2913"/>
                    <a:pt x="827" y="3246"/>
                    <a:pt x="1435" y="3246"/>
                  </a:cubicBezTo>
                  <a:cubicBezTo>
                    <a:pt x="1484" y="3246"/>
                    <a:pt x="1534" y="3244"/>
                    <a:pt x="1584" y="3239"/>
                  </a:cubicBezTo>
                  <a:cubicBezTo>
                    <a:pt x="2500" y="3144"/>
                    <a:pt x="3179" y="2346"/>
                    <a:pt x="3096" y="1418"/>
                  </a:cubicBezTo>
                  <a:cubicBezTo>
                    <a:pt x="3036" y="763"/>
                    <a:pt x="2584" y="215"/>
                    <a:pt x="19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1988266" y="2004537"/>
              <a:ext cx="242463" cy="234653"/>
            </a:xfrm>
            <a:custGeom>
              <a:avLst/>
              <a:gdLst/>
              <a:ahLst/>
              <a:cxnLst/>
              <a:rect l="l" t="t" r="r" b="b"/>
              <a:pathLst>
                <a:path w="4346" h="4206" extrusionOk="0">
                  <a:moveTo>
                    <a:pt x="2186" y="0"/>
                  </a:moveTo>
                  <a:cubicBezTo>
                    <a:pt x="2119" y="0"/>
                    <a:pt x="2053" y="6"/>
                    <a:pt x="1988" y="17"/>
                  </a:cubicBezTo>
                  <a:cubicBezTo>
                    <a:pt x="1655" y="41"/>
                    <a:pt x="1357" y="148"/>
                    <a:pt x="1107" y="291"/>
                  </a:cubicBezTo>
                  <a:cubicBezTo>
                    <a:pt x="417" y="696"/>
                    <a:pt x="0" y="1458"/>
                    <a:pt x="83" y="2291"/>
                  </a:cubicBezTo>
                  <a:cubicBezTo>
                    <a:pt x="173" y="3380"/>
                    <a:pt x="1100" y="4205"/>
                    <a:pt x="2164" y="4205"/>
                  </a:cubicBezTo>
                  <a:cubicBezTo>
                    <a:pt x="2228" y="4205"/>
                    <a:pt x="2293" y="4202"/>
                    <a:pt x="2358" y="4196"/>
                  </a:cubicBezTo>
                  <a:cubicBezTo>
                    <a:pt x="3501" y="4089"/>
                    <a:pt x="4346" y="3065"/>
                    <a:pt x="4251" y="1922"/>
                  </a:cubicBezTo>
                  <a:cubicBezTo>
                    <a:pt x="4155" y="910"/>
                    <a:pt x="3382" y="148"/>
                    <a:pt x="2429" y="29"/>
                  </a:cubicBezTo>
                  <a:cubicBezTo>
                    <a:pt x="2350" y="9"/>
                    <a:pt x="2268" y="0"/>
                    <a:pt x="2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001544" y="2016086"/>
              <a:ext cx="229185" cy="223048"/>
            </a:xfrm>
            <a:custGeom>
              <a:avLst/>
              <a:gdLst/>
              <a:ahLst/>
              <a:cxnLst/>
              <a:rect l="l" t="t" r="r" b="b"/>
              <a:pathLst>
                <a:path w="4108" h="3998" extrusionOk="0">
                  <a:moveTo>
                    <a:pt x="2798" y="0"/>
                  </a:moveTo>
                  <a:lnTo>
                    <a:pt x="2798" y="0"/>
                  </a:lnTo>
                  <a:cubicBezTo>
                    <a:pt x="2893" y="203"/>
                    <a:pt x="2953" y="417"/>
                    <a:pt x="2965" y="643"/>
                  </a:cubicBezTo>
                  <a:cubicBezTo>
                    <a:pt x="3072" y="1798"/>
                    <a:pt x="2227" y="2810"/>
                    <a:pt x="1072" y="2917"/>
                  </a:cubicBezTo>
                  <a:cubicBezTo>
                    <a:pt x="1023" y="2920"/>
                    <a:pt x="975" y="2922"/>
                    <a:pt x="928" y="2922"/>
                  </a:cubicBezTo>
                  <a:cubicBezTo>
                    <a:pt x="600" y="2922"/>
                    <a:pt x="291" y="2852"/>
                    <a:pt x="0" y="2727"/>
                  </a:cubicBezTo>
                  <a:lnTo>
                    <a:pt x="0" y="2727"/>
                  </a:lnTo>
                  <a:cubicBezTo>
                    <a:pt x="322" y="3481"/>
                    <a:pt x="1077" y="3997"/>
                    <a:pt x="1930" y="3997"/>
                  </a:cubicBezTo>
                  <a:cubicBezTo>
                    <a:pt x="1993" y="3997"/>
                    <a:pt x="2056" y="3995"/>
                    <a:pt x="2120" y="3989"/>
                  </a:cubicBezTo>
                  <a:cubicBezTo>
                    <a:pt x="3263" y="3882"/>
                    <a:pt x="4108" y="2858"/>
                    <a:pt x="4013" y="1715"/>
                  </a:cubicBezTo>
                  <a:cubicBezTo>
                    <a:pt x="3953" y="941"/>
                    <a:pt x="3477" y="298"/>
                    <a:pt x="2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011475" y="1798116"/>
              <a:ext cx="112305" cy="222658"/>
            </a:xfrm>
            <a:custGeom>
              <a:avLst/>
              <a:gdLst/>
              <a:ahLst/>
              <a:cxnLst/>
              <a:rect l="l" t="t" r="r" b="b"/>
              <a:pathLst>
                <a:path w="2013" h="3991" extrusionOk="0">
                  <a:moveTo>
                    <a:pt x="741" y="0"/>
                  </a:moveTo>
                  <a:cubicBezTo>
                    <a:pt x="725" y="0"/>
                    <a:pt x="708" y="1"/>
                    <a:pt x="691" y="2"/>
                  </a:cubicBezTo>
                  <a:cubicBezTo>
                    <a:pt x="656" y="2"/>
                    <a:pt x="644" y="26"/>
                    <a:pt x="620" y="26"/>
                  </a:cubicBezTo>
                  <a:cubicBezTo>
                    <a:pt x="239" y="97"/>
                    <a:pt x="1" y="443"/>
                    <a:pt x="84" y="812"/>
                  </a:cubicBezTo>
                  <a:lnTo>
                    <a:pt x="691" y="3991"/>
                  </a:lnTo>
                  <a:cubicBezTo>
                    <a:pt x="953" y="3848"/>
                    <a:pt x="1239" y="3741"/>
                    <a:pt x="1572" y="3717"/>
                  </a:cubicBezTo>
                  <a:cubicBezTo>
                    <a:pt x="1715" y="3717"/>
                    <a:pt x="1870" y="3717"/>
                    <a:pt x="2013" y="3729"/>
                  </a:cubicBezTo>
                  <a:lnTo>
                    <a:pt x="1418" y="562"/>
                  </a:lnTo>
                  <a:cubicBezTo>
                    <a:pt x="1350" y="222"/>
                    <a:pt x="1066"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1630878" y="1564413"/>
              <a:ext cx="199338" cy="109627"/>
            </a:xfrm>
            <a:custGeom>
              <a:avLst/>
              <a:gdLst/>
              <a:ahLst/>
              <a:cxnLst/>
              <a:rect l="l" t="t" r="r" b="b"/>
              <a:pathLst>
                <a:path w="3573" h="1965" extrusionOk="0">
                  <a:moveTo>
                    <a:pt x="477" y="0"/>
                  </a:moveTo>
                  <a:cubicBezTo>
                    <a:pt x="310" y="12"/>
                    <a:pt x="143" y="131"/>
                    <a:pt x="84" y="298"/>
                  </a:cubicBezTo>
                  <a:cubicBezTo>
                    <a:pt x="1" y="536"/>
                    <a:pt x="120" y="786"/>
                    <a:pt x="358" y="881"/>
                  </a:cubicBezTo>
                  <a:lnTo>
                    <a:pt x="3311" y="1965"/>
                  </a:lnTo>
                  <a:cubicBezTo>
                    <a:pt x="3358" y="1655"/>
                    <a:pt x="3453" y="1369"/>
                    <a:pt x="3572" y="1084"/>
                  </a:cubicBezTo>
                  <a:lnTo>
                    <a:pt x="667" y="24"/>
                  </a:lnTo>
                  <a:cubicBezTo>
                    <a:pt x="608" y="0"/>
                    <a:pt x="536" y="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2119762" y="1417073"/>
              <a:ext cx="127592" cy="138080"/>
            </a:xfrm>
            <a:custGeom>
              <a:avLst/>
              <a:gdLst/>
              <a:ahLst/>
              <a:cxnLst/>
              <a:rect l="l" t="t" r="r" b="b"/>
              <a:pathLst>
                <a:path w="2287" h="2475" extrusionOk="0">
                  <a:moveTo>
                    <a:pt x="1833" y="0"/>
                  </a:moveTo>
                  <a:cubicBezTo>
                    <a:pt x="1710" y="0"/>
                    <a:pt x="1588" y="52"/>
                    <a:pt x="1501" y="153"/>
                  </a:cubicBezTo>
                  <a:lnTo>
                    <a:pt x="1" y="1962"/>
                  </a:lnTo>
                  <a:cubicBezTo>
                    <a:pt x="251" y="2105"/>
                    <a:pt x="489" y="2284"/>
                    <a:pt x="703" y="2474"/>
                  </a:cubicBezTo>
                  <a:lnTo>
                    <a:pt x="2168" y="700"/>
                  </a:lnTo>
                  <a:cubicBezTo>
                    <a:pt x="2251" y="617"/>
                    <a:pt x="2287" y="498"/>
                    <a:pt x="2275" y="391"/>
                  </a:cubicBezTo>
                  <a:cubicBezTo>
                    <a:pt x="2263" y="272"/>
                    <a:pt x="2203" y="165"/>
                    <a:pt x="2108" y="93"/>
                  </a:cubicBezTo>
                  <a:cubicBezTo>
                    <a:pt x="2025" y="31"/>
                    <a:pt x="1929" y="0"/>
                    <a:pt x="1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2853731" y="1620872"/>
              <a:ext cx="56" cy="56"/>
            </a:xfrm>
            <a:custGeom>
              <a:avLst/>
              <a:gdLst/>
              <a:ahLst/>
              <a:cxnLst/>
              <a:rect l="l" t="t" r="r" b="b"/>
              <a:pathLst>
                <a:path w="1" h="1" fill="none" extrusionOk="0">
                  <a:moveTo>
                    <a:pt x="1" y="0"/>
                  </a:moveTo>
                  <a:close/>
                </a:path>
              </a:pathLst>
            </a:custGeom>
            <a:noFill/>
            <a:ln w="1130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2827844" y="1597496"/>
              <a:ext cx="205307" cy="221040"/>
            </a:xfrm>
            <a:custGeom>
              <a:avLst/>
              <a:gdLst/>
              <a:ahLst/>
              <a:cxnLst/>
              <a:rect l="l" t="t" r="r" b="b"/>
              <a:pathLst>
                <a:path w="3680" h="3962" extrusionOk="0">
                  <a:moveTo>
                    <a:pt x="458" y="1"/>
                  </a:moveTo>
                  <a:cubicBezTo>
                    <a:pt x="358" y="1"/>
                    <a:pt x="258" y="37"/>
                    <a:pt x="179" y="110"/>
                  </a:cubicBezTo>
                  <a:cubicBezTo>
                    <a:pt x="13" y="252"/>
                    <a:pt x="1" y="526"/>
                    <a:pt x="155" y="681"/>
                  </a:cubicBezTo>
                  <a:lnTo>
                    <a:pt x="2918" y="3824"/>
                  </a:lnTo>
                  <a:cubicBezTo>
                    <a:pt x="2987" y="3913"/>
                    <a:pt x="3097" y="3961"/>
                    <a:pt x="3201" y="3961"/>
                  </a:cubicBezTo>
                  <a:cubicBezTo>
                    <a:pt x="3222" y="3961"/>
                    <a:pt x="3243" y="3959"/>
                    <a:pt x="3263" y="3955"/>
                  </a:cubicBezTo>
                  <a:cubicBezTo>
                    <a:pt x="3346" y="3955"/>
                    <a:pt x="3442" y="3932"/>
                    <a:pt x="3501" y="3860"/>
                  </a:cubicBezTo>
                  <a:cubicBezTo>
                    <a:pt x="3668" y="3705"/>
                    <a:pt x="3680" y="3443"/>
                    <a:pt x="3525" y="3277"/>
                  </a:cubicBezTo>
                  <a:lnTo>
                    <a:pt x="763" y="133"/>
                  </a:lnTo>
                  <a:cubicBezTo>
                    <a:pt x="681" y="45"/>
                    <a:pt x="569"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061658" y="1365802"/>
              <a:ext cx="188682" cy="247875"/>
            </a:xfrm>
            <a:custGeom>
              <a:avLst/>
              <a:gdLst/>
              <a:ahLst/>
              <a:cxnLst/>
              <a:rect l="l" t="t" r="r" b="b"/>
              <a:pathLst>
                <a:path w="3382" h="4443" extrusionOk="0">
                  <a:moveTo>
                    <a:pt x="476" y="1"/>
                  </a:moveTo>
                  <a:cubicBezTo>
                    <a:pt x="399" y="1"/>
                    <a:pt x="321" y="23"/>
                    <a:pt x="251" y="72"/>
                  </a:cubicBezTo>
                  <a:cubicBezTo>
                    <a:pt x="72" y="191"/>
                    <a:pt x="1" y="453"/>
                    <a:pt x="144" y="643"/>
                  </a:cubicBezTo>
                  <a:lnTo>
                    <a:pt x="2584" y="4263"/>
                  </a:lnTo>
                  <a:cubicBezTo>
                    <a:pt x="2662" y="4363"/>
                    <a:pt x="2792" y="4442"/>
                    <a:pt x="2926" y="4442"/>
                  </a:cubicBezTo>
                  <a:cubicBezTo>
                    <a:pt x="2935" y="4442"/>
                    <a:pt x="2944" y="4442"/>
                    <a:pt x="2953" y="4441"/>
                  </a:cubicBezTo>
                  <a:cubicBezTo>
                    <a:pt x="3025" y="4417"/>
                    <a:pt x="3108" y="4405"/>
                    <a:pt x="3144" y="4358"/>
                  </a:cubicBezTo>
                  <a:cubicBezTo>
                    <a:pt x="3322" y="4239"/>
                    <a:pt x="3382" y="3989"/>
                    <a:pt x="3251" y="3798"/>
                  </a:cubicBezTo>
                  <a:lnTo>
                    <a:pt x="810" y="179"/>
                  </a:lnTo>
                  <a:cubicBezTo>
                    <a:pt x="735" y="66"/>
                    <a:pt x="608" y="1"/>
                    <a:pt x="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3132065" y="1241113"/>
              <a:ext cx="253119" cy="351310"/>
            </a:xfrm>
            <a:custGeom>
              <a:avLst/>
              <a:gdLst/>
              <a:ahLst/>
              <a:cxnLst/>
              <a:rect l="l" t="t" r="r" b="b"/>
              <a:pathLst>
                <a:path w="4537" h="6297" extrusionOk="0">
                  <a:moveTo>
                    <a:pt x="468" y="0"/>
                  </a:moveTo>
                  <a:cubicBezTo>
                    <a:pt x="387" y="0"/>
                    <a:pt x="304" y="23"/>
                    <a:pt x="227" y="68"/>
                  </a:cubicBezTo>
                  <a:cubicBezTo>
                    <a:pt x="36" y="187"/>
                    <a:pt x="1" y="437"/>
                    <a:pt x="108" y="628"/>
                  </a:cubicBezTo>
                  <a:lnTo>
                    <a:pt x="3751" y="6117"/>
                  </a:lnTo>
                  <a:cubicBezTo>
                    <a:pt x="3817" y="6227"/>
                    <a:pt x="3945" y="6297"/>
                    <a:pt x="4087" y="6297"/>
                  </a:cubicBezTo>
                  <a:cubicBezTo>
                    <a:pt x="4098" y="6297"/>
                    <a:pt x="4109" y="6296"/>
                    <a:pt x="4120" y="6295"/>
                  </a:cubicBezTo>
                  <a:cubicBezTo>
                    <a:pt x="4180" y="6283"/>
                    <a:pt x="4251" y="6271"/>
                    <a:pt x="4299" y="6224"/>
                  </a:cubicBezTo>
                  <a:cubicBezTo>
                    <a:pt x="4489" y="6105"/>
                    <a:pt x="4537" y="5855"/>
                    <a:pt x="4418" y="5664"/>
                  </a:cubicBezTo>
                  <a:lnTo>
                    <a:pt x="798" y="187"/>
                  </a:lnTo>
                  <a:cubicBezTo>
                    <a:pt x="724" y="62"/>
                    <a:pt x="600"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2669123" y="1647317"/>
              <a:ext cx="294292" cy="320960"/>
            </a:xfrm>
            <a:custGeom>
              <a:avLst/>
              <a:gdLst/>
              <a:ahLst/>
              <a:cxnLst/>
              <a:rect l="l" t="t" r="r" b="b"/>
              <a:pathLst>
                <a:path w="5275" h="5753" extrusionOk="0">
                  <a:moveTo>
                    <a:pt x="461" y="1"/>
                  </a:moveTo>
                  <a:cubicBezTo>
                    <a:pt x="360" y="1"/>
                    <a:pt x="257" y="36"/>
                    <a:pt x="179" y="110"/>
                  </a:cubicBezTo>
                  <a:cubicBezTo>
                    <a:pt x="12" y="252"/>
                    <a:pt x="0" y="526"/>
                    <a:pt x="155" y="681"/>
                  </a:cubicBezTo>
                  <a:lnTo>
                    <a:pt x="4513" y="5610"/>
                  </a:lnTo>
                  <a:cubicBezTo>
                    <a:pt x="4596" y="5703"/>
                    <a:pt x="4702" y="5753"/>
                    <a:pt x="4818" y="5753"/>
                  </a:cubicBezTo>
                  <a:cubicBezTo>
                    <a:pt x="4851" y="5753"/>
                    <a:pt x="4884" y="5749"/>
                    <a:pt x="4917" y="5741"/>
                  </a:cubicBezTo>
                  <a:cubicBezTo>
                    <a:pt x="4977" y="5729"/>
                    <a:pt x="5036" y="5682"/>
                    <a:pt x="5096" y="5646"/>
                  </a:cubicBezTo>
                  <a:cubicBezTo>
                    <a:pt x="5263" y="5491"/>
                    <a:pt x="5275" y="5229"/>
                    <a:pt x="5120" y="5063"/>
                  </a:cubicBezTo>
                  <a:lnTo>
                    <a:pt x="762" y="133"/>
                  </a:lnTo>
                  <a:cubicBezTo>
                    <a:pt x="687" y="45"/>
                    <a:pt x="575" y="1"/>
                    <a:pt x="4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2473803" y="1847490"/>
              <a:ext cx="277723" cy="301880"/>
            </a:xfrm>
            <a:custGeom>
              <a:avLst/>
              <a:gdLst/>
              <a:ahLst/>
              <a:cxnLst/>
              <a:rect l="l" t="t" r="r" b="b"/>
              <a:pathLst>
                <a:path w="4978" h="5411" extrusionOk="0">
                  <a:moveTo>
                    <a:pt x="442" y="0"/>
                  </a:moveTo>
                  <a:cubicBezTo>
                    <a:pt x="352" y="0"/>
                    <a:pt x="263" y="34"/>
                    <a:pt x="191" y="105"/>
                  </a:cubicBezTo>
                  <a:cubicBezTo>
                    <a:pt x="24" y="248"/>
                    <a:pt x="1" y="486"/>
                    <a:pt x="155" y="653"/>
                  </a:cubicBezTo>
                  <a:lnTo>
                    <a:pt x="4251" y="5285"/>
                  </a:lnTo>
                  <a:cubicBezTo>
                    <a:pt x="4318" y="5371"/>
                    <a:pt x="4431" y="5411"/>
                    <a:pt x="4541" y="5411"/>
                  </a:cubicBezTo>
                  <a:cubicBezTo>
                    <a:pt x="4568" y="5411"/>
                    <a:pt x="4595" y="5408"/>
                    <a:pt x="4620" y="5404"/>
                  </a:cubicBezTo>
                  <a:cubicBezTo>
                    <a:pt x="4680" y="5392"/>
                    <a:pt x="4739" y="5356"/>
                    <a:pt x="4799" y="5308"/>
                  </a:cubicBezTo>
                  <a:cubicBezTo>
                    <a:pt x="4966" y="5166"/>
                    <a:pt x="4977" y="4927"/>
                    <a:pt x="4835" y="4761"/>
                  </a:cubicBezTo>
                  <a:lnTo>
                    <a:pt x="739" y="129"/>
                  </a:lnTo>
                  <a:cubicBezTo>
                    <a:pt x="655" y="46"/>
                    <a:pt x="548" y="0"/>
                    <a:pt x="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3235722" y="1140301"/>
              <a:ext cx="279006" cy="397002"/>
            </a:xfrm>
            <a:custGeom>
              <a:avLst/>
              <a:gdLst/>
              <a:ahLst/>
              <a:cxnLst/>
              <a:rect l="l" t="t" r="r" b="b"/>
              <a:pathLst>
                <a:path w="5001" h="7116" extrusionOk="0">
                  <a:moveTo>
                    <a:pt x="462" y="1"/>
                  </a:moveTo>
                  <a:cubicBezTo>
                    <a:pt x="386" y="1"/>
                    <a:pt x="308" y="22"/>
                    <a:pt x="238" y="66"/>
                  </a:cubicBezTo>
                  <a:cubicBezTo>
                    <a:pt x="36" y="185"/>
                    <a:pt x="0" y="447"/>
                    <a:pt x="119" y="637"/>
                  </a:cubicBezTo>
                  <a:lnTo>
                    <a:pt x="4191" y="6912"/>
                  </a:lnTo>
                  <a:cubicBezTo>
                    <a:pt x="4279" y="7044"/>
                    <a:pt x="4409" y="7115"/>
                    <a:pt x="4551" y="7115"/>
                  </a:cubicBezTo>
                  <a:cubicBezTo>
                    <a:pt x="4562" y="7115"/>
                    <a:pt x="4573" y="7115"/>
                    <a:pt x="4584" y="7114"/>
                  </a:cubicBezTo>
                  <a:cubicBezTo>
                    <a:pt x="4655" y="7114"/>
                    <a:pt x="4715" y="7078"/>
                    <a:pt x="4763" y="7031"/>
                  </a:cubicBezTo>
                  <a:cubicBezTo>
                    <a:pt x="4953" y="6912"/>
                    <a:pt x="5001" y="6662"/>
                    <a:pt x="4882" y="6471"/>
                  </a:cubicBezTo>
                  <a:lnTo>
                    <a:pt x="798" y="185"/>
                  </a:lnTo>
                  <a:cubicBezTo>
                    <a:pt x="722" y="64"/>
                    <a:pt x="594"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2561505" y="1736803"/>
              <a:ext cx="306901" cy="337083"/>
            </a:xfrm>
            <a:custGeom>
              <a:avLst/>
              <a:gdLst/>
              <a:ahLst/>
              <a:cxnLst/>
              <a:rect l="l" t="t" r="r" b="b"/>
              <a:pathLst>
                <a:path w="5501" h="6042" extrusionOk="0">
                  <a:moveTo>
                    <a:pt x="459" y="0"/>
                  </a:moveTo>
                  <a:cubicBezTo>
                    <a:pt x="366" y="0"/>
                    <a:pt x="271" y="30"/>
                    <a:pt x="191" y="89"/>
                  </a:cubicBezTo>
                  <a:cubicBezTo>
                    <a:pt x="24" y="232"/>
                    <a:pt x="0" y="470"/>
                    <a:pt x="131" y="625"/>
                  </a:cubicBezTo>
                  <a:lnTo>
                    <a:pt x="4751" y="5899"/>
                  </a:lnTo>
                  <a:cubicBezTo>
                    <a:pt x="4816" y="5992"/>
                    <a:pt x="4918" y="6042"/>
                    <a:pt x="5033" y="6042"/>
                  </a:cubicBezTo>
                  <a:cubicBezTo>
                    <a:pt x="5065" y="6042"/>
                    <a:pt x="5098" y="6038"/>
                    <a:pt x="5132" y="6030"/>
                  </a:cubicBezTo>
                  <a:cubicBezTo>
                    <a:pt x="5203" y="6018"/>
                    <a:pt x="5263" y="5983"/>
                    <a:pt x="5310" y="5947"/>
                  </a:cubicBezTo>
                  <a:cubicBezTo>
                    <a:pt x="5477" y="5804"/>
                    <a:pt x="5501" y="5566"/>
                    <a:pt x="5370" y="5411"/>
                  </a:cubicBezTo>
                  <a:lnTo>
                    <a:pt x="762" y="137"/>
                  </a:lnTo>
                  <a:cubicBezTo>
                    <a:pt x="684" y="45"/>
                    <a:pt x="573" y="0"/>
                    <a:pt x="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354610" y="1088305"/>
              <a:ext cx="255128" cy="357335"/>
            </a:xfrm>
            <a:custGeom>
              <a:avLst/>
              <a:gdLst/>
              <a:ahLst/>
              <a:cxnLst/>
              <a:rect l="l" t="t" r="r" b="b"/>
              <a:pathLst>
                <a:path w="4573" h="6405" extrusionOk="0">
                  <a:moveTo>
                    <a:pt x="474" y="0"/>
                  </a:moveTo>
                  <a:cubicBezTo>
                    <a:pt x="394" y="0"/>
                    <a:pt x="312" y="23"/>
                    <a:pt x="238" y="69"/>
                  </a:cubicBezTo>
                  <a:cubicBezTo>
                    <a:pt x="36" y="176"/>
                    <a:pt x="0" y="438"/>
                    <a:pt x="119" y="628"/>
                  </a:cubicBezTo>
                  <a:lnTo>
                    <a:pt x="3775" y="6224"/>
                  </a:lnTo>
                  <a:cubicBezTo>
                    <a:pt x="3852" y="6335"/>
                    <a:pt x="3991" y="6404"/>
                    <a:pt x="4124" y="6404"/>
                  </a:cubicBezTo>
                  <a:cubicBezTo>
                    <a:pt x="4135" y="6404"/>
                    <a:pt x="4145" y="6404"/>
                    <a:pt x="4156" y="6403"/>
                  </a:cubicBezTo>
                  <a:cubicBezTo>
                    <a:pt x="4227" y="6391"/>
                    <a:pt x="4298" y="6379"/>
                    <a:pt x="4346" y="6343"/>
                  </a:cubicBezTo>
                  <a:cubicBezTo>
                    <a:pt x="4537" y="6224"/>
                    <a:pt x="4572" y="5974"/>
                    <a:pt x="4453" y="5772"/>
                  </a:cubicBezTo>
                  <a:lnTo>
                    <a:pt x="798" y="176"/>
                  </a:lnTo>
                  <a:cubicBezTo>
                    <a:pt x="725" y="59"/>
                    <a:pt x="602"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2411375" y="1231796"/>
              <a:ext cx="1281385" cy="790991"/>
            </a:xfrm>
            <a:custGeom>
              <a:avLst/>
              <a:gdLst/>
              <a:ahLst/>
              <a:cxnLst/>
              <a:rect l="l" t="t" r="r" b="b"/>
              <a:pathLst>
                <a:path w="22968" h="14178" extrusionOk="0">
                  <a:moveTo>
                    <a:pt x="22502" y="0"/>
                  </a:moveTo>
                  <a:cubicBezTo>
                    <a:pt x="22325" y="0"/>
                    <a:pt x="22168" y="113"/>
                    <a:pt x="22110" y="295"/>
                  </a:cubicBezTo>
                  <a:cubicBezTo>
                    <a:pt x="21884" y="1009"/>
                    <a:pt x="21039" y="3390"/>
                    <a:pt x="19312" y="4581"/>
                  </a:cubicBezTo>
                  <a:cubicBezTo>
                    <a:pt x="17217" y="6022"/>
                    <a:pt x="14633" y="6034"/>
                    <a:pt x="12764" y="6034"/>
                  </a:cubicBezTo>
                  <a:lnTo>
                    <a:pt x="12061" y="6034"/>
                  </a:lnTo>
                  <a:cubicBezTo>
                    <a:pt x="11800" y="6045"/>
                    <a:pt x="11538" y="6045"/>
                    <a:pt x="11276" y="6045"/>
                  </a:cubicBezTo>
                  <a:cubicBezTo>
                    <a:pt x="8942" y="6069"/>
                    <a:pt x="6549" y="6081"/>
                    <a:pt x="3691" y="8058"/>
                  </a:cubicBezTo>
                  <a:cubicBezTo>
                    <a:pt x="1679" y="9463"/>
                    <a:pt x="798" y="11582"/>
                    <a:pt x="72" y="13642"/>
                  </a:cubicBezTo>
                  <a:cubicBezTo>
                    <a:pt x="0" y="13844"/>
                    <a:pt x="119" y="14082"/>
                    <a:pt x="322" y="14166"/>
                  </a:cubicBezTo>
                  <a:cubicBezTo>
                    <a:pt x="381" y="14177"/>
                    <a:pt x="441" y="14177"/>
                    <a:pt x="500" y="14177"/>
                  </a:cubicBezTo>
                  <a:cubicBezTo>
                    <a:pt x="655" y="14177"/>
                    <a:pt x="798" y="14070"/>
                    <a:pt x="846" y="13927"/>
                  </a:cubicBezTo>
                  <a:cubicBezTo>
                    <a:pt x="1524" y="11987"/>
                    <a:pt x="2346" y="9998"/>
                    <a:pt x="4144" y="8748"/>
                  </a:cubicBezTo>
                  <a:cubicBezTo>
                    <a:pt x="6799" y="6915"/>
                    <a:pt x="9073" y="6903"/>
                    <a:pt x="11276" y="6879"/>
                  </a:cubicBezTo>
                  <a:cubicBezTo>
                    <a:pt x="11526" y="6867"/>
                    <a:pt x="11800" y="6867"/>
                    <a:pt x="12061" y="6867"/>
                  </a:cubicBezTo>
                  <a:lnTo>
                    <a:pt x="12752" y="6867"/>
                  </a:lnTo>
                  <a:cubicBezTo>
                    <a:pt x="14740" y="6867"/>
                    <a:pt x="17455" y="6855"/>
                    <a:pt x="19777" y="5260"/>
                  </a:cubicBezTo>
                  <a:cubicBezTo>
                    <a:pt x="21717" y="3926"/>
                    <a:pt x="22658" y="1319"/>
                    <a:pt x="22896" y="545"/>
                  </a:cubicBezTo>
                  <a:cubicBezTo>
                    <a:pt x="22968" y="319"/>
                    <a:pt x="22849" y="92"/>
                    <a:pt x="22634" y="21"/>
                  </a:cubicBezTo>
                  <a:cubicBezTo>
                    <a:pt x="22590" y="7"/>
                    <a:pt x="22546" y="0"/>
                    <a:pt x="22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2561505" y="1056449"/>
              <a:ext cx="980453" cy="1142356"/>
            </a:xfrm>
            <a:custGeom>
              <a:avLst/>
              <a:gdLst/>
              <a:ahLst/>
              <a:cxnLst/>
              <a:rect l="l" t="t" r="r" b="b"/>
              <a:pathLst>
                <a:path w="17574" h="20476" extrusionOk="0">
                  <a:moveTo>
                    <a:pt x="17133" y="0"/>
                  </a:moveTo>
                  <a:cubicBezTo>
                    <a:pt x="17105" y="0"/>
                    <a:pt x="17078" y="3"/>
                    <a:pt x="17050" y="9"/>
                  </a:cubicBezTo>
                  <a:cubicBezTo>
                    <a:pt x="15205" y="354"/>
                    <a:pt x="12692" y="807"/>
                    <a:pt x="10966" y="2700"/>
                  </a:cubicBezTo>
                  <a:cubicBezTo>
                    <a:pt x="8966" y="4878"/>
                    <a:pt x="8370" y="7307"/>
                    <a:pt x="8037" y="10736"/>
                  </a:cubicBezTo>
                  <a:cubicBezTo>
                    <a:pt x="7846" y="12570"/>
                    <a:pt x="7323" y="15284"/>
                    <a:pt x="4882" y="17499"/>
                  </a:cubicBezTo>
                  <a:cubicBezTo>
                    <a:pt x="3453" y="18809"/>
                    <a:pt x="1560" y="19475"/>
                    <a:pt x="369" y="19642"/>
                  </a:cubicBezTo>
                  <a:cubicBezTo>
                    <a:pt x="143" y="19666"/>
                    <a:pt x="0" y="19880"/>
                    <a:pt x="24" y="20107"/>
                  </a:cubicBezTo>
                  <a:cubicBezTo>
                    <a:pt x="58" y="20313"/>
                    <a:pt x="248" y="20464"/>
                    <a:pt x="453" y="20464"/>
                  </a:cubicBezTo>
                  <a:cubicBezTo>
                    <a:pt x="461" y="20464"/>
                    <a:pt x="469" y="20464"/>
                    <a:pt x="476" y="20464"/>
                  </a:cubicBezTo>
                  <a:cubicBezTo>
                    <a:pt x="488" y="20464"/>
                    <a:pt x="500" y="20464"/>
                    <a:pt x="476" y="20476"/>
                  </a:cubicBezTo>
                  <a:cubicBezTo>
                    <a:pt x="1786" y="20285"/>
                    <a:pt x="3858" y="19547"/>
                    <a:pt x="5429" y="18118"/>
                  </a:cubicBezTo>
                  <a:cubicBezTo>
                    <a:pt x="8085" y="15713"/>
                    <a:pt x="8656" y="12808"/>
                    <a:pt x="8858" y="10832"/>
                  </a:cubicBezTo>
                  <a:cubicBezTo>
                    <a:pt x="9180" y="7557"/>
                    <a:pt x="9728" y="5271"/>
                    <a:pt x="11573" y="3247"/>
                  </a:cubicBezTo>
                  <a:cubicBezTo>
                    <a:pt x="13109" y="1557"/>
                    <a:pt x="15383" y="1140"/>
                    <a:pt x="17205" y="807"/>
                  </a:cubicBezTo>
                  <a:cubicBezTo>
                    <a:pt x="17431" y="771"/>
                    <a:pt x="17574" y="556"/>
                    <a:pt x="17526" y="330"/>
                  </a:cubicBezTo>
                  <a:cubicBezTo>
                    <a:pt x="17495" y="142"/>
                    <a:pt x="17326" y="0"/>
                    <a:pt x="17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3919870" y="2352832"/>
              <a:ext cx="33920" cy="61202"/>
            </a:xfrm>
            <a:custGeom>
              <a:avLst/>
              <a:gdLst/>
              <a:ahLst/>
              <a:cxnLst/>
              <a:rect l="l" t="t" r="r" b="b"/>
              <a:pathLst>
                <a:path w="608" h="1097" extrusionOk="0">
                  <a:moveTo>
                    <a:pt x="262" y="1"/>
                  </a:moveTo>
                  <a:cubicBezTo>
                    <a:pt x="191" y="84"/>
                    <a:pt x="96" y="120"/>
                    <a:pt x="1" y="144"/>
                  </a:cubicBezTo>
                  <a:lnTo>
                    <a:pt x="322" y="1096"/>
                  </a:lnTo>
                  <a:cubicBezTo>
                    <a:pt x="417" y="1049"/>
                    <a:pt x="501" y="1013"/>
                    <a:pt x="608" y="989"/>
                  </a:cubicBez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871389" y="2489014"/>
              <a:ext cx="41898" cy="24659"/>
            </a:xfrm>
            <a:custGeom>
              <a:avLst/>
              <a:gdLst/>
              <a:ahLst/>
              <a:cxnLst/>
              <a:rect l="l" t="t" r="r" b="b"/>
              <a:pathLst>
                <a:path w="751" h="442" extrusionOk="0">
                  <a:moveTo>
                    <a:pt x="631" y="1"/>
                  </a:moveTo>
                  <a:lnTo>
                    <a:pt x="0" y="143"/>
                  </a:lnTo>
                  <a:cubicBezTo>
                    <a:pt x="36" y="239"/>
                    <a:pt x="48" y="334"/>
                    <a:pt x="48" y="441"/>
                  </a:cubicBezTo>
                  <a:lnTo>
                    <a:pt x="750" y="286"/>
                  </a:lnTo>
                  <a:cubicBezTo>
                    <a:pt x="691" y="215"/>
                    <a:pt x="643" y="108"/>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4012871" y="2508931"/>
              <a:ext cx="47868" cy="55232"/>
            </a:xfrm>
            <a:custGeom>
              <a:avLst/>
              <a:gdLst/>
              <a:ahLst/>
              <a:cxnLst/>
              <a:rect l="l" t="t" r="r" b="b"/>
              <a:pathLst>
                <a:path w="858" h="990" extrusionOk="0">
                  <a:moveTo>
                    <a:pt x="191" y="1"/>
                  </a:moveTo>
                  <a:cubicBezTo>
                    <a:pt x="131" y="96"/>
                    <a:pt x="72" y="167"/>
                    <a:pt x="0" y="227"/>
                  </a:cubicBezTo>
                  <a:lnTo>
                    <a:pt x="667" y="989"/>
                  </a:lnTo>
                  <a:cubicBezTo>
                    <a:pt x="715" y="894"/>
                    <a:pt x="786" y="810"/>
                    <a:pt x="858" y="751"/>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4123781" y="2510270"/>
              <a:ext cx="54563" cy="54507"/>
            </a:xfrm>
            <a:custGeom>
              <a:avLst/>
              <a:gdLst/>
              <a:ahLst/>
              <a:cxnLst/>
              <a:rect l="l" t="t" r="r" b="b"/>
              <a:pathLst>
                <a:path w="978" h="977" extrusionOk="0">
                  <a:moveTo>
                    <a:pt x="763" y="1"/>
                  </a:moveTo>
                  <a:lnTo>
                    <a:pt x="1" y="739"/>
                  </a:lnTo>
                  <a:cubicBezTo>
                    <a:pt x="84" y="810"/>
                    <a:pt x="144" y="894"/>
                    <a:pt x="179" y="977"/>
                  </a:cubicBezTo>
                  <a:lnTo>
                    <a:pt x="977" y="203"/>
                  </a:lnTo>
                  <a:cubicBezTo>
                    <a:pt x="882" y="155"/>
                    <a:pt x="810" y="84"/>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903914" y="2405330"/>
              <a:ext cx="130939" cy="132222"/>
            </a:xfrm>
            <a:custGeom>
              <a:avLst/>
              <a:gdLst/>
              <a:ahLst/>
              <a:cxnLst/>
              <a:rect l="l" t="t" r="r" b="b"/>
              <a:pathLst>
                <a:path w="2347" h="2370" extrusionOk="0">
                  <a:moveTo>
                    <a:pt x="1179" y="0"/>
                  </a:moveTo>
                  <a:cubicBezTo>
                    <a:pt x="1084" y="0"/>
                    <a:pt x="1001" y="12"/>
                    <a:pt x="906" y="36"/>
                  </a:cubicBezTo>
                  <a:cubicBezTo>
                    <a:pt x="810" y="48"/>
                    <a:pt x="715" y="96"/>
                    <a:pt x="632" y="131"/>
                  </a:cubicBezTo>
                  <a:cubicBezTo>
                    <a:pt x="251" y="334"/>
                    <a:pt x="1" y="727"/>
                    <a:pt x="1" y="1179"/>
                  </a:cubicBezTo>
                  <a:cubicBezTo>
                    <a:pt x="1" y="1298"/>
                    <a:pt x="13" y="1405"/>
                    <a:pt x="48" y="1501"/>
                  </a:cubicBezTo>
                  <a:cubicBezTo>
                    <a:pt x="72" y="1608"/>
                    <a:pt x="120" y="1703"/>
                    <a:pt x="167" y="1786"/>
                  </a:cubicBezTo>
                  <a:cubicBezTo>
                    <a:pt x="370" y="2132"/>
                    <a:pt x="739" y="2370"/>
                    <a:pt x="1179" y="2370"/>
                  </a:cubicBezTo>
                  <a:cubicBezTo>
                    <a:pt x="1477" y="2370"/>
                    <a:pt x="1739" y="2251"/>
                    <a:pt x="1953" y="2072"/>
                  </a:cubicBezTo>
                  <a:cubicBezTo>
                    <a:pt x="2025" y="2013"/>
                    <a:pt x="2084" y="1941"/>
                    <a:pt x="2144" y="1846"/>
                  </a:cubicBezTo>
                  <a:cubicBezTo>
                    <a:pt x="2275" y="1667"/>
                    <a:pt x="2346" y="1429"/>
                    <a:pt x="2346" y="1191"/>
                  </a:cubicBezTo>
                  <a:cubicBezTo>
                    <a:pt x="2346" y="536"/>
                    <a:pt x="1822" y="12"/>
                    <a:pt x="1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3874011" y="2285103"/>
              <a:ext cx="76488" cy="76432"/>
            </a:xfrm>
            <a:custGeom>
              <a:avLst/>
              <a:gdLst/>
              <a:ahLst/>
              <a:cxnLst/>
              <a:rect l="l" t="t" r="r" b="b"/>
              <a:pathLst>
                <a:path w="1371" h="1370" extrusionOk="0">
                  <a:moveTo>
                    <a:pt x="692" y="0"/>
                  </a:moveTo>
                  <a:cubicBezTo>
                    <a:pt x="311" y="0"/>
                    <a:pt x="1" y="310"/>
                    <a:pt x="1" y="679"/>
                  </a:cubicBezTo>
                  <a:cubicBezTo>
                    <a:pt x="1" y="1060"/>
                    <a:pt x="311" y="1370"/>
                    <a:pt x="692" y="1370"/>
                  </a:cubicBezTo>
                  <a:cubicBezTo>
                    <a:pt x="751" y="1370"/>
                    <a:pt x="787" y="1370"/>
                    <a:pt x="834" y="1358"/>
                  </a:cubicBezTo>
                  <a:cubicBezTo>
                    <a:pt x="930" y="1322"/>
                    <a:pt x="1025" y="1274"/>
                    <a:pt x="1108" y="1215"/>
                  </a:cubicBezTo>
                  <a:cubicBezTo>
                    <a:pt x="1263" y="1096"/>
                    <a:pt x="1370" y="905"/>
                    <a:pt x="1370" y="679"/>
                  </a:cubicBezTo>
                  <a:cubicBezTo>
                    <a:pt x="1370" y="310"/>
                    <a:pt x="1073" y="0"/>
                    <a:pt x="6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043444" y="2538834"/>
              <a:ext cx="95010" cy="95066"/>
            </a:xfrm>
            <a:custGeom>
              <a:avLst/>
              <a:gdLst/>
              <a:ahLst/>
              <a:cxnLst/>
              <a:rect l="l" t="t" r="r" b="b"/>
              <a:pathLst>
                <a:path w="1703" h="1704" extrusionOk="0">
                  <a:moveTo>
                    <a:pt x="845" y="1"/>
                  </a:moveTo>
                  <a:cubicBezTo>
                    <a:pt x="643" y="1"/>
                    <a:pt x="441" y="84"/>
                    <a:pt x="298" y="203"/>
                  </a:cubicBezTo>
                  <a:cubicBezTo>
                    <a:pt x="226" y="274"/>
                    <a:pt x="143" y="346"/>
                    <a:pt x="107" y="441"/>
                  </a:cubicBezTo>
                  <a:cubicBezTo>
                    <a:pt x="48" y="572"/>
                    <a:pt x="0" y="703"/>
                    <a:pt x="0" y="858"/>
                  </a:cubicBezTo>
                  <a:cubicBezTo>
                    <a:pt x="0" y="1334"/>
                    <a:pt x="393" y="1703"/>
                    <a:pt x="845" y="1703"/>
                  </a:cubicBezTo>
                  <a:cubicBezTo>
                    <a:pt x="1322" y="1703"/>
                    <a:pt x="1703" y="1310"/>
                    <a:pt x="1703" y="858"/>
                  </a:cubicBezTo>
                  <a:cubicBezTo>
                    <a:pt x="1703" y="715"/>
                    <a:pt x="1667" y="584"/>
                    <a:pt x="1596" y="465"/>
                  </a:cubicBezTo>
                  <a:cubicBezTo>
                    <a:pt x="1548" y="382"/>
                    <a:pt x="1488" y="298"/>
                    <a:pt x="1417" y="227"/>
                  </a:cubicBezTo>
                  <a:cubicBezTo>
                    <a:pt x="1262" y="96"/>
                    <a:pt x="1072"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157032" y="2445833"/>
              <a:ext cx="82402" cy="81788"/>
            </a:xfrm>
            <a:custGeom>
              <a:avLst/>
              <a:gdLst/>
              <a:ahLst/>
              <a:cxnLst/>
              <a:rect l="l" t="t" r="r" b="b"/>
              <a:pathLst>
                <a:path w="1477" h="1466" extrusionOk="0">
                  <a:moveTo>
                    <a:pt x="738" y="1"/>
                  </a:moveTo>
                  <a:cubicBezTo>
                    <a:pt x="333" y="1"/>
                    <a:pt x="0" y="334"/>
                    <a:pt x="0" y="739"/>
                  </a:cubicBezTo>
                  <a:cubicBezTo>
                    <a:pt x="0" y="882"/>
                    <a:pt x="48" y="1037"/>
                    <a:pt x="143" y="1156"/>
                  </a:cubicBezTo>
                  <a:cubicBezTo>
                    <a:pt x="202" y="1239"/>
                    <a:pt x="274" y="1310"/>
                    <a:pt x="357" y="1358"/>
                  </a:cubicBezTo>
                  <a:cubicBezTo>
                    <a:pt x="476" y="1418"/>
                    <a:pt x="607" y="1465"/>
                    <a:pt x="750" y="1465"/>
                  </a:cubicBezTo>
                  <a:cubicBezTo>
                    <a:pt x="1155" y="1465"/>
                    <a:pt x="1476" y="1132"/>
                    <a:pt x="1476" y="739"/>
                  </a:cubicBezTo>
                  <a:cubicBezTo>
                    <a:pt x="1476" y="334"/>
                    <a:pt x="1155" y="1"/>
                    <a:pt x="7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3759140" y="2457158"/>
              <a:ext cx="114927" cy="114258"/>
            </a:xfrm>
            <a:custGeom>
              <a:avLst/>
              <a:gdLst/>
              <a:ahLst/>
              <a:cxnLst/>
              <a:rect l="l" t="t" r="r" b="b"/>
              <a:pathLst>
                <a:path w="2060" h="2048" extrusionOk="0">
                  <a:moveTo>
                    <a:pt x="1036" y="0"/>
                  </a:moveTo>
                  <a:cubicBezTo>
                    <a:pt x="465" y="0"/>
                    <a:pt x="0" y="453"/>
                    <a:pt x="0" y="1024"/>
                  </a:cubicBezTo>
                  <a:cubicBezTo>
                    <a:pt x="0" y="1584"/>
                    <a:pt x="465" y="2048"/>
                    <a:pt x="1036" y="2048"/>
                  </a:cubicBezTo>
                  <a:cubicBezTo>
                    <a:pt x="1596" y="2048"/>
                    <a:pt x="2060" y="1584"/>
                    <a:pt x="2060" y="1024"/>
                  </a:cubicBezTo>
                  <a:lnTo>
                    <a:pt x="2048" y="1012"/>
                  </a:lnTo>
                  <a:cubicBezTo>
                    <a:pt x="2048" y="905"/>
                    <a:pt x="2036" y="798"/>
                    <a:pt x="2000" y="714"/>
                  </a:cubicBezTo>
                  <a:cubicBezTo>
                    <a:pt x="1869" y="298"/>
                    <a:pt x="1488" y="0"/>
                    <a:pt x="1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36"/>
          <p:cNvSpPr/>
          <p:nvPr/>
        </p:nvSpPr>
        <p:spPr>
          <a:xfrm>
            <a:off x="342850" y="1812913"/>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079813" y="712150"/>
            <a:ext cx="1002419" cy="201996"/>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3948250" y="4604088"/>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3007;p67">
            <a:extLst>
              <a:ext uri="{FF2B5EF4-FFF2-40B4-BE49-F238E27FC236}">
                <a16:creationId xmlns:a16="http://schemas.microsoft.com/office/drawing/2014/main" id="{FC88A476-A5D7-4C17-985D-6FF5CDCC6539}"/>
              </a:ext>
            </a:extLst>
          </p:cNvPr>
          <p:cNvGrpSpPr/>
          <p:nvPr/>
        </p:nvGrpSpPr>
        <p:grpSpPr>
          <a:xfrm>
            <a:off x="7864543" y="1955017"/>
            <a:ext cx="1212151" cy="3123781"/>
            <a:chOff x="-2590975" y="949400"/>
            <a:chExt cx="1507650" cy="3885300"/>
          </a:xfrm>
        </p:grpSpPr>
        <p:sp>
          <p:nvSpPr>
            <p:cNvPr id="85" name="Google Shape;3008;p67">
              <a:extLst>
                <a:ext uri="{FF2B5EF4-FFF2-40B4-BE49-F238E27FC236}">
                  <a16:creationId xmlns:a16="http://schemas.microsoft.com/office/drawing/2014/main" id="{9A15E87C-87FB-4AFB-A18A-3A89D0092A48}"/>
                </a:ext>
              </a:extLst>
            </p:cNvPr>
            <p:cNvSpPr/>
            <p:nvPr/>
          </p:nvSpPr>
          <p:spPr>
            <a:xfrm>
              <a:off x="-2310575" y="4530750"/>
              <a:ext cx="370850" cy="303950"/>
            </a:xfrm>
            <a:custGeom>
              <a:avLst/>
              <a:gdLst/>
              <a:ahLst/>
              <a:cxnLst/>
              <a:rect l="l" t="t" r="r" b="b"/>
              <a:pathLst>
                <a:path w="14834" h="12158" extrusionOk="0">
                  <a:moveTo>
                    <a:pt x="14500" y="1"/>
                  </a:moveTo>
                  <a:cubicBezTo>
                    <a:pt x="13203" y="1"/>
                    <a:pt x="11919" y="14"/>
                    <a:pt x="10640" y="14"/>
                  </a:cubicBezTo>
                  <a:cubicBezTo>
                    <a:pt x="10001" y="14"/>
                    <a:pt x="9363" y="11"/>
                    <a:pt x="8724" y="1"/>
                  </a:cubicBezTo>
                  <a:lnTo>
                    <a:pt x="8724" y="1"/>
                  </a:lnTo>
                  <a:cubicBezTo>
                    <a:pt x="8785" y="3071"/>
                    <a:pt x="6384" y="5654"/>
                    <a:pt x="3800" y="7326"/>
                  </a:cubicBezTo>
                  <a:cubicBezTo>
                    <a:pt x="2280" y="8299"/>
                    <a:pt x="396" y="9210"/>
                    <a:pt x="31" y="11004"/>
                  </a:cubicBezTo>
                  <a:cubicBezTo>
                    <a:pt x="1" y="11186"/>
                    <a:pt x="1" y="11429"/>
                    <a:pt x="92" y="11612"/>
                  </a:cubicBezTo>
                  <a:cubicBezTo>
                    <a:pt x="214" y="11855"/>
                    <a:pt x="518" y="11946"/>
                    <a:pt x="730" y="12007"/>
                  </a:cubicBezTo>
                  <a:cubicBezTo>
                    <a:pt x="1178" y="12113"/>
                    <a:pt x="1633" y="12158"/>
                    <a:pt x="2090" y="12158"/>
                  </a:cubicBezTo>
                  <a:cubicBezTo>
                    <a:pt x="3336" y="12158"/>
                    <a:pt x="4597" y="11824"/>
                    <a:pt x="5776" y="11490"/>
                  </a:cubicBezTo>
                  <a:cubicBezTo>
                    <a:pt x="8755" y="10700"/>
                    <a:pt x="11673" y="9879"/>
                    <a:pt x="14652" y="9058"/>
                  </a:cubicBezTo>
                  <a:cubicBezTo>
                    <a:pt x="14834" y="6019"/>
                    <a:pt x="14743" y="2979"/>
                    <a:pt x="14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09;p67">
              <a:extLst>
                <a:ext uri="{FF2B5EF4-FFF2-40B4-BE49-F238E27FC236}">
                  <a16:creationId xmlns:a16="http://schemas.microsoft.com/office/drawing/2014/main" id="{E7CBA24C-40BD-4644-99E6-01B0BEDB85FC}"/>
                </a:ext>
              </a:extLst>
            </p:cNvPr>
            <p:cNvSpPr/>
            <p:nvPr/>
          </p:nvSpPr>
          <p:spPr>
            <a:xfrm>
              <a:off x="-1702650" y="4530750"/>
              <a:ext cx="370850" cy="303950"/>
            </a:xfrm>
            <a:custGeom>
              <a:avLst/>
              <a:gdLst/>
              <a:ahLst/>
              <a:cxnLst/>
              <a:rect l="l" t="t" r="r" b="b"/>
              <a:pathLst>
                <a:path w="14834" h="12158" extrusionOk="0">
                  <a:moveTo>
                    <a:pt x="335" y="1"/>
                  </a:moveTo>
                  <a:cubicBezTo>
                    <a:pt x="92" y="2979"/>
                    <a:pt x="0" y="6019"/>
                    <a:pt x="183" y="9058"/>
                  </a:cubicBezTo>
                  <a:cubicBezTo>
                    <a:pt x="3162" y="9879"/>
                    <a:pt x="6080" y="10700"/>
                    <a:pt x="9058" y="11490"/>
                  </a:cubicBezTo>
                  <a:cubicBezTo>
                    <a:pt x="10237" y="11824"/>
                    <a:pt x="11498" y="12158"/>
                    <a:pt x="12745" y="12158"/>
                  </a:cubicBezTo>
                  <a:cubicBezTo>
                    <a:pt x="13201" y="12158"/>
                    <a:pt x="13656" y="12113"/>
                    <a:pt x="14104" y="12007"/>
                  </a:cubicBezTo>
                  <a:cubicBezTo>
                    <a:pt x="14317" y="11946"/>
                    <a:pt x="14621" y="11855"/>
                    <a:pt x="14742" y="11612"/>
                  </a:cubicBezTo>
                  <a:cubicBezTo>
                    <a:pt x="14833" y="11429"/>
                    <a:pt x="14833" y="11186"/>
                    <a:pt x="14773" y="11004"/>
                  </a:cubicBezTo>
                  <a:cubicBezTo>
                    <a:pt x="14438" y="9210"/>
                    <a:pt x="12554" y="8299"/>
                    <a:pt x="11034" y="7326"/>
                  </a:cubicBezTo>
                  <a:cubicBezTo>
                    <a:pt x="8481" y="5654"/>
                    <a:pt x="6080" y="3071"/>
                    <a:pt x="6110" y="1"/>
                  </a:cubicBezTo>
                  <a:lnTo>
                    <a:pt x="6110" y="1"/>
                  </a:lnTo>
                  <a:cubicBezTo>
                    <a:pt x="5472" y="11"/>
                    <a:pt x="4833" y="14"/>
                    <a:pt x="4194" y="14"/>
                  </a:cubicBezTo>
                  <a:cubicBezTo>
                    <a:pt x="2915" y="14"/>
                    <a:pt x="1632"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10;p67">
              <a:extLst>
                <a:ext uri="{FF2B5EF4-FFF2-40B4-BE49-F238E27FC236}">
                  <a16:creationId xmlns:a16="http://schemas.microsoft.com/office/drawing/2014/main" id="{428EFA22-C032-4A21-8098-0782BC161EF0}"/>
                </a:ext>
              </a:extLst>
            </p:cNvPr>
            <p:cNvSpPr/>
            <p:nvPr/>
          </p:nvSpPr>
          <p:spPr>
            <a:xfrm>
              <a:off x="-2151000" y="2667500"/>
              <a:ext cx="699900" cy="1934425"/>
            </a:xfrm>
            <a:custGeom>
              <a:avLst/>
              <a:gdLst/>
              <a:ahLst/>
              <a:cxnLst/>
              <a:rect l="l" t="t" r="r" b="b"/>
              <a:pathLst>
                <a:path w="27996" h="77377" extrusionOk="0">
                  <a:moveTo>
                    <a:pt x="1855" y="1"/>
                  </a:moveTo>
                  <a:cubicBezTo>
                    <a:pt x="1" y="21429"/>
                    <a:pt x="1034" y="51187"/>
                    <a:pt x="609" y="76597"/>
                  </a:cubicBezTo>
                  <a:cubicBezTo>
                    <a:pt x="1124" y="77124"/>
                    <a:pt x="2392" y="77309"/>
                    <a:pt x="3816" y="77309"/>
                  </a:cubicBezTo>
                  <a:cubicBezTo>
                    <a:pt x="6423" y="77309"/>
                    <a:pt x="9556" y="76690"/>
                    <a:pt x="9576" y="76415"/>
                  </a:cubicBezTo>
                  <a:cubicBezTo>
                    <a:pt x="10427" y="54469"/>
                    <a:pt x="11642" y="29758"/>
                    <a:pt x="13649" y="10821"/>
                  </a:cubicBezTo>
                  <a:cubicBezTo>
                    <a:pt x="16384" y="28117"/>
                    <a:pt x="16384" y="75351"/>
                    <a:pt x="16901" y="76385"/>
                  </a:cubicBezTo>
                  <a:cubicBezTo>
                    <a:pt x="17285" y="77067"/>
                    <a:pt x="18832" y="77377"/>
                    <a:pt x="20528" y="77377"/>
                  </a:cubicBezTo>
                  <a:cubicBezTo>
                    <a:pt x="22460" y="77377"/>
                    <a:pt x="24586" y="76975"/>
                    <a:pt x="25412" y="76263"/>
                  </a:cubicBezTo>
                  <a:cubicBezTo>
                    <a:pt x="25868" y="75838"/>
                    <a:pt x="27995" y="23679"/>
                    <a:pt x="24743" y="2767"/>
                  </a:cubicBezTo>
                  <a:cubicBezTo>
                    <a:pt x="23682" y="2817"/>
                    <a:pt x="22620" y="2842"/>
                    <a:pt x="21559" y="2842"/>
                  </a:cubicBezTo>
                  <a:cubicBezTo>
                    <a:pt x="14898" y="2842"/>
                    <a:pt x="8252" y="1862"/>
                    <a:pt x="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11;p67">
              <a:extLst>
                <a:ext uri="{FF2B5EF4-FFF2-40B4-BE49-F238E27FC236}">
                  <a16:creationId xmlns:a16="http://schemas.microsoft.com/office/drawing/2014/main" id="{A09138F0-B288-4FFC-9953-575AE47903C5}"/>
                </a:ext>
              </a:extLst>
            </p:cNvPr>
            <p:cNvSpPr/>
            <p:nvPr/>
          </p:nvSpPr>
          <p:spPr>
            <a:xfrm>
              <a:off x="-1967850" y="1436475"/>
              <a:ext cx="254575" cy="291075"/>
            </a:xfrm>
            <a:custGeom>
              <a:avLst/>
              <a:gdLst/>
              <a:ahLst/>
              <a:cxnLst/>
              <a:rect l="l" t="t" r="r" b="b"/>
              <a:pathLst>
                <a:path w="10183" h="11643" extrusionOk="0">
                  <a:moveTo>
                    <a:pt x="0" y="1"/>
                  </a:moveTo>
                  <a:lnTo>
                    <a:pt x="213" y="5472"/>
                  </a:lnTo>
                  <a:lnTo>
                    <a:pt x="1125" y="9940"/>
                  </a:lnTo>
                  <a:lnTo>
                    <a:pt x="5563" y="11642"/>
                  </a:lnTo>
                  <a:lnTo>
                    <a:pt x="9089" y="8177"/>
                  </a:lnTo>
                  <a:lnTo>
                    <a:pt x="10183" y="5411"/>
                  </a:lnTo>
                  <a:lnTo>
                    <a:pt x="10183" y="1"/>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12;p67">
              <a:extLst>
                <a:ext uri="{FF2B5EF4-FFF2-40B4-BE49-F238E27FC236}">
                  <a16:creationId xmlns:a16="http://schemas.microsoft.com/office/drawing/2014/main" id="{EE54F6D5-8797-4B22-A2D9-B4059A3D3F08}"/>
                </a:ext>
              </a:extLst>
            </p:cNvPr>
            <p:cNvSpPr/>
            <p:nvPr/>
          </p:nvSpPr>
          <p:spPr>
            <a:xfrm>
              <a:off x="-2121350" y="1621125"/>
              <a:ext cx="599575" cy="1222600"/>
            </a:xfrm>
            <a:custGeom>
              <a:avLst/>
              <a:gdLst/>
              <a:ahLst/>
              <a:cxnLst/>
              <a:rect l="l" t="t" r="r" b="b"/>
              <a:pathLst>
                <a:path w="23983" h="48904" extrusionOk="0">
                  <a:moveTo>
                    <a:pt x="7569" y="1"/>
                  </a:moveTo>
                  <a:cubicBezTo>
                    <a:pt x="6687" y="1"/>
                    <a:pt x="0" y="4530"/>
                    <a:pt x="0" y="4682"/>
                  </a:cubicBezTo>
                  <a:cubicBezTo>
                    <a:pt x="31" y="10153"/>
                    <a:pt x="1520" y="43375"/>
                    <a:pt x="1551" y="48816"/>
                  </a:cubicBezTo>
                  <a:cubicBezTo>
                    <a:pt x="3070" y="48880"/>
                    <a:pt x="4617" y="48904"/>
                    <a:pt x="6177" y="48904"/>
                  </a:cubicBezTo>
                  <a:cubicBezTo>
                    <a:pt x="11107" y="48904"/>
                    <a:pt x="16177" y="48663"/>
                    <a:pt x="21002" y="48663"/>
                  </a:cubicBezTo>
                  <a:cubicBezTo>
                    <a:pt x="21216" y="48663"/>
                    <a:pt x="21429" y="48663"/>
                    <a:pt x="21642" y="48664"/>
                  </a:cubicBezTo>
                  <a:cubicBezTo>
                    <a:pt x="23071" y="48664"/>
                    <a:pt x="23983" y="4530"/>
                    <a:pt x="23861" y="4287"/>
                  </a:cubicBezTo>
                  <a:cubicBezTo>
                    <a:pt x="23742" y="3989"/>
                    <a:pt x="16322" y="56"/>
                    <a:pt x="15857" y="56"/>
                  </a:cubicBezTo>
                  <a:cubicBezTo>
                    <a:pt x="15847" y="56"/>
                    <a:pt x="15840" y="58"/>
                    <a:pt x="15837" y="62"/>
                  </a:cubicBezTo>
                  <a:cubicBezTo>
                    <a:pt x="14621" y="1369"/>
                    <a:pt x="12341" y="4287"/>
                    <a:pt x="11581" y="4287"/>
                  </a:cubicBezTo>
                  <a:cubicBezTo>
                    <a:pt x="10943" y="4287"/>
                    <a:pt x="8207" y="1"/>
                    <a:pt x="7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13;p67">
              <a:extLst>
                <a:ext uri="{FF2B5EF4-FFF2-40B4-BE49-F238E27FC236}">
                  <a16:creationId xmlns:a16="http://schemas.microsoft.com/office/drawing/2014/main" id="{B9844D94-6CC6-4FBA-B560-9C3FD644A855}"/>
                </a:ext>
              </a:extLst>
            </p:cNvPr>
            <p:cNvSpPr/>
            <p:nvPr/>
          </p:nvSpPr>
          <p:spPr>
            <a:xfrm>
              <a:off x="-1836400" y="1747925"/>
              <a:ext cx="19800" cy="1130650"/>
            </a:xfrm>
            <a:custGeom>
              <a:avLst/>
              <a:gdLst/>
              <a:ahLst/>
              <a:cxnLst/>
              <a:rect l="l" t="t" r="r" b="b"/>
              <a:pathLst>
                <a:path w="792" h="45226" extrusionOk="0">
                  <a:moveTo>
                    <a:pt x="321" y="1"/>
                  </a:moveTo>
                  <a:cubicBezTo>
                    <a:pt x="294" y="1"/>
                    <a:pt x="274" y="23"/>
                    <a:pt x="274" y="66"/>
                  </a:cubicBezTo>
                  <a:cubicBezTo>
                    <a:pt x="1" y="5598"/>
                    <a:pt x="214" y="11191"/>
                    <a:pt x="274" y="16783"/>
                  </a:cubicBezTo>
                  <a:cubicBezTo>
                    <a:pt x="305" y="23410"/>
                    <a:pt x="335" y="30036"/>
                    <a:pt x="396" y="36692"/>
                  </a:cubicBezTo>
                  <a:cubicBezTo>
                    <a:pt x="396" y="39489"/>
                    <a:pt x="305" y="42316"/>
                    <a:pt x="457" y="45112"/>
                  </a:cubicBezTo>
                  <a:cubicBezTo>
                    <a:pt x="457" y="45188"/>
                    <a:pt x="510" y="45226"/>
                    <a:pt x="563" y="45226"/>
                  </a:cubicBezTo>
                  <a:cubicBezTo>
                    <a:pt x="616" y="45226"/>
                    <a:pt x="669" y="45188"/>
                    <a:pt x="669" y="45112"/>
                  </a:cubicBezTo>
                  <a:cubicBezTo>
                    <a:pt x="791" y="42680"/>
                    <a:pt x="730" y="40218"/>
                    <a:pt x="730" y="37787"/>
                  </a:cubicBezTo>
                  <a:cubicBezTo>
                    <a:pt x="730" y="34656"/>
                    <a:pt x="669" y="31556"/>
                    <a:pt x="669" y="28425"/>
                  </a:cubicBezTo>
                  <a:cubicBezTo>
                    <a:pt x="639" y="21799"/>
                    <a:pt x="609" y="15172"/>
                    <a:pt x="517" y="8516"/>
                  </a:cubicBezTo>
                  <a:cubicBezTo>
                    <a:pt x="487" y="5719"/>
                    <a:pt x="517" y="2893"/>
                    <a:pt x="426" y="96"/>
                  </a:cubicBezTo>
                  <a:cubicBezTo>
                    <a:pt x="394" y="31"/>
                    <a:pt x="352" y="1"/>
                    <a:pt x="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14;p67">
              <a:extLst>
                <a:ext uri="{FF2B5EF4-FFF2-40B4-BE49-F238E27FC236}">
                  <a16:creationId xmlns:a16="http://schemas.microsoft.com/office/drawing/2014/main" id="{67D63990-4D01-4E40-9B40-10E760304FDA}"/>
                </a:ext>
              </a:extLst>
            </p:cNvPr>
            <p:cNvSpPr/>
            <p:nvPr/>
          </p:nvSpPr>
          <p:spPr>
            <a:xfrm>
              <a:off x="-2320450" y="1613525"/>
              <a:ext cx="1022850" cy="1925350"/>
            </a:xfrm>
            <a:custGeom>
              <a:avLst/>
              <a:gdLst/>
              <a:ahLst/>
              <a:cxnLst/>
              <a:rect l="l" t="t" r="r" b="b"/>
              <a:pathLst>
                <a:path w="40914" h="77014" extrusionOk="0">
                  <a:moveTo>
                    <a:pt x="24834" y="1"/>
                  </a:moveTo>
                  <a:lnTo>
                    <a:pt x="19636" y="22159"/>
                  </a:lnTo>
                  <a:lnTo>
                    <a:pt x="13709" y="244"/>
                  </a:lnTo>
                  <a:lnTo>
                    <a:pt x="11825" y="700"/>
                  </a:lnTo>
                  <a:lnTo>
                    <a:pt x="3831" y="2615"/>
                  </a:lnTo>
                  <a:cubicBezTo>
                    <a:pt x="3831" y="2615"/>
                    <a:pt x="4499" y="30913"/>
                    <a:pt x="4043" y="45351"/>
                  </a:cubicBezTo>
                  <a:cubicBezTo>
                    <a:pt x="3648" y="58208"/>
                    <a:pt x="1" y="74987"/>
                    <a:pt x="1" y="74987"/>
                  </a:cubicBezTo>
                  <a:cubicBezTo>
                    <a:pt x="1" y="74987"/>
                    <a:pt x="11929" y="77013"/>
                    <a:pt x="24052" y="77013"/>
                  </a:cubicBezTo>
                  <a:cubicBezTo>
                    <a:pt x="30113" y="77013"/>
                    <a:pt x="36222" y="76507"/>
                    <a:pt x="40913" y="74987"/>
                  </a:cubicBezTo>
                  <a:cubicBezTo>
                    <a:pt x="40913" y="74987"/>
                    <a:pt x="35442" y="45959"/>
                    <a:pt x="35594" y="43588"/>
                  </a:cubicBezTo>
                  <a:cubicBezTo>
                    <a:pt x="35685" y="41187"/>
                    <a:pt x="34713" y="2615"/>
                    <a:pt x="34713" y="2615"/>
                  </a:cubicBezTo>
                  <a:lnTo>
                    <a:pt x="26475" y="426"/>
                  </a:lnTo>
                  <a:lnTo>
                    <a:pt x="24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15;p67">
              <a:extLst>
                <a:ext uri="{FF2B5EF4-FFF2-40B4-BE49-F238E27FC236}">
                  <a16:creationId xmlns:a16="http://schemas.microsoft.com/office/drawing/2014/main" id="{F3C5072F-5FE2-444F-84C3-707841204D86}"/>
                </a:ext>
              </a:extLst>
            </p:cNvPr>
            <p:cNvSpPr/>
            <p:nvPr/>
          </p:nvSpPr>
          <p:spPr>
            <a:xfrm>
              <a:off x="-1844750" y="2164650"/>
              <a:ext cx="41825" cy="1355850"/>
            </a:xfrm>
            <a:custGeom>
              <a:avLst/>
              <a:gdLst/>
              <a:ahLst/>
              <a:cxnLst/>
              <a:rect l="l" t="t" r="r" b="b"/>
              <a:pathLst>
                <a:path w="1673" h="54234" extrusionOk="0">
                  <a:moveTo>
                    <a:pt x="574" y="0"/>
                  </a:moveTo>
                  <a:cubicBezTo>
                    <a:pt x="525" y="0"/>
                    <a:pt x="472" y="38"/>
                    <a:pt x="456" y="114"/>
                  </a:cubicBezTo>
                  <a:cubicBezTo>
                    <a:pt x="0" y="4309"/>
                    <a:pt x="244" y="8686"/>
                    <a:pt x="304" y="12911"/>
                  </a:cubicBezTo>
                  <a:cubicBezTo>
                    <a:pt x="304" y="17622"/>
                    <a:pt x="335" y="22333"/>
                    <a:pt x="335" y="27045"/>
                  </a:cubicBezTo>
                  <a:cubicBezTo>
                    <a:pt x="365" y="36011"/>
                    <a:pt x="61" y="45039"/>
                    <a:pt x="639" y="54006"/>
                  </a:cubicBezTo>
                  <a:cubicBezTo>
                    <a:pt x="639" y="54158"/>
                    <a:pt x="745" y="54234"/>
                    <a:pt x="855" y="54234"/>
                  </a:cubicBezTo>
                  <a:cubicBezTo>
                    <a:pt x="965" y="54234"/>
                    <a:pt x="1079" y="54158"/>
                    <a:pt x="1095" y="54006"/>
                  </a:cubicBezTo>
                  <a:cubicBezTo>
                    <a:pt x="1672" y="45100"/>
                    <a:pt x="1216" y="36011"/>
                    <a:pt x="1095" y="27045"/>
                  </a:cubicBezTo>
                  <a:cubicBezTo>
                    <a:pt x="1064" y="22455"/>
                    <a:pt x="973" y="17805"/>
                    <a:pt x="943" y="13215"/>
                  </a:cubicBezTo>
                  <a:cubicBezTo>
                    <a:pt x="912" y="8868"/>
                    <a:pt x="1155" y="4400"/>
                    <a:pt x="669" y="114"/>
                  </a:cubicBezTo>
                  <a:cubicBezTo>
                    <a:pt x="669" y="38"/>
                    <a:pt x="623" y="0"/>
                    <a:pt x="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16;p67">
              <a:extLst>
                <a:ext uri="{FF2B5EF4-FFF2-40B4-BE49-F238E27FC236}">
                  <a16:creationId xmlns:a16="http://schemas.microsoft.com/office/drawing/2014/main" id="{DC6D0E03-826D-451F-90E7-61E77568BED6}"/>
                </a:ext>
              </a:extLst>
            </p:cNvPr>
            <p:cNvSpPr/>
            <p:nvPr/>
          </p:nvSpPr>
          <p:spPr>
            <a:xfrm>
              <a:off x="-2034725" y="1620375"/>
              <a:ext cx="203675" cy="547150"/>
            </a:xfrm>
            <a:custGeom>
              <a:avLst/>
              <a:gdLst/>
              <a:ahLst/>
              <a:cxnLst/>
              <a:rect l="l" t="t" r="r" b="b"/>
              <a:pathLst>
                <a:path w="8147" h="21886" extrusionOk="0">
                  <a:moveTo>
                    <a:pt x="2219" y="1"/>
                  </a:moveTo>
                  <a:lnTo>
                    <a:pt x="365" y="396"/>
                  </a:lnTo>
                  <a:lnTo>
                    <a:pt x="0" y="10639"/>
                  </a:lnTo>
                  <a:lnTo>
                    <a:pt x="3253" y="13283"/>
                  </a:lnTo>
                  <a:lnTo>
                    <a:pt x="1399" y="16110"/>
                  </a:lnTo>
                  <a:lnTo>
                    <a:pt x="8147" y="21885"/>
                  </a:lnTo>
                  <a:lnTo>
                    <a:pt x="8147" y="21885"/>
                  </a:lnTo>
                  <a:lnTo>
                    <a:pt x="22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17;p67">
              <a:extLst>
                <a:ext uri="{FF2B5EF4-FFF2-40B4-BE49-F238E27FC236}">
                  <a16:creationId xmlns:a16="http://schemas.microsoft.com/office/drawing/2014/main" id="{C5CE65A7-89BB-4B84-9F6D-DC8DA1D13C05}"/>
                </a:ext>
              </a:extLst>
            </p:cNvPr>
            <p:cNvSpPr/>
            <p:nvPr/>
          </p:nvSpPr>
          <p:spPr>
            <a:xfrm>
              <a:off x="-1831075" y="1613525"/>
              <a:ext cx="184675" cy="554000"/>
            </a:xfrm>
            <a:custGeom>
              <a:avLst/>
              <a:gdLst/>
              <a:ahLst/>
              <a:cxnLst/>
              <a:rect l="l" t="t" r="r" b="b"/>
              <a:pathLst>
                <a:path w="7387" h="22160" extrusionOk="0">
                  <a:moveTo>
                    <a:pt x="5229" y="1"/>
                  </a:moveTo>
                  <a:lnTo>
                    <a:pt x="1" y="22159"/>
                  </a:lnTo>
                  <a:lnTo>
                    <a:pt x="6049" y="16293"/>
                  </a:lnTo>
                  <a:lnTo>
                    <a:pt x="4347" y="13679"/>
                  </a:lnTo>
                  <a:lnTo>
                    <a:pt x="7387" y="11217"/>
                  </a:lnTo>
                  <a:lnTo>
                    <a:pt x="6840" y="426"/>
                  </a:lnTo>
                  <a:lnTo>
                    <a:pt x="52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18;p67">
              <a:extLst>
                <a:ext uri="{FF2B5EF4-FFF2-40B4-BE49-F238E27FC236}">
                  <a16:creationId xmlns:a16="http://schemas.microsoft.com/office/drawing/2014/main" id="{5C33B994-CF27-4C2B-B98F-84A1B0E55E4A}"/>
                </a:ext>
              </a:extLst>
            </p:cNvPr>
            <p:cNvSpPr/>
            <p:nvPr/>
          </p:nvSpPr>
          <p:spPr>
            <a:xfrm>
              <a:off x="-1979250" y="1573250"/>
              <a:ext cx="280425" cy="227250"/>
            </a:xfrm>
            <a:custGeom>
              <a:avLst/>
              <a:gdLst/>
              <a:ahLst/>
              <a:cxnLst/>
              <a:rect l="l" t="t" r="r" b="b"/>
              <a:pathLst>
                <a:path w="11217" h="9090" extrusionOk="0">
                  <a:moveTo>
                    <a:pt x="10700" y="1"/>
                  </a:moveTo>
                  <a:cubicBezTo>
                    <a:pt x="9788" y="1460"/>
                    <a:pt x="7235" y="4408"/>
                    <a:pt x="6049" y="5685"/>
                  </a:cubicBezTo>
                  <a:cubicBezTo>
                    <a:pt x="4803" y="4864"/>
                    <a:pt x="1429" y="1034"/>
                    <a:pt x="699" y="62"/>
                  </a:cubicBezTo>
                  <a:cubicBezTo>
                    <a:pt x="698" y="58"/>
                    <a:pt x="693" y="56"/>
                    <a:pt x="687" y="56"/>
                  </a:cubicBezTo>
                  <a:cubicBezTo>
                    <a:pt x="591" y="56"/>
                    <a:pt x="0" y="515"/>
                    <a:pt x="0" y="1886"/>
                  </a:cubicBezTo>
                  <a:cubicBezTo>
                    <a:pt x="0" y="4182"/>
                    <a:pt x="1712" y="9090"/>
                    <a:pt x="1792" y="9090"/>
                  </a:cubicBezTo>
                  <a:cubicBezTo>
                    <a:pt x="1793" y="9090"/>
                    <a:pt x="1793" y="9090"/>
                    <a:pt x="1794" y="9089"/>
                  </a:cubicBezTo>
                  <a:cubicBezTo>
                    <a:pt x="2280" y="8664"/>
                    <a:pt x="3800" y="5107"/>
                    <a:pt x="4469" y="4955"/>
                  </a:cubicBezTo>
                  <a:cubicBezTo>
                    <a:pt x="4985" y="5685"/>
                    <a:pt x="5532" y="6354"/>
                    <a:pt x="6019" y="7083"/>
                  </a:cubicBezTo>
                  <a:cubicBezTo>
                    <a:pt x="6596" y="6475"/>
                    <a:pt x="6991" y="5746"/>
                    <a:pt x="7235" y="4955"/>
                  </a:cubicBezTo>
                  <a:cubicBezTo>
                    <a:pt x="8359" y="5959"/>
                    <a:pt x="9089" y="7083"/>
                    <a:pt x="9545" y="8573"/>
                  </a:cubicBezTo>
                  <a:cubicBezTo>
                    <a:pt x="10791" y="7539"/>
                    <a:pt x="11156" y="2645"/>
                    <a:pt x="11186" y="1642"/>
                  </a:cubicBezTo>
                  <a:cubicBezTo>
                    <a:pt x="11216" y="1156"/>
                    <a:pt x="11156" y="518"/>
                    <a:pt x="10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19;p67">
              <a:extLst>
                <a:ext uri="{FF2B5EF4-FFF2-40B4-BE49-F238E27FC236}">
                  <a16:creationId xmlns:a16="http://schemas.microsoft.com/office/drawing/2014/main" id="{6C22D416-84BD-4BD8-82BE-47D668D561CB}"/>
                </a:ext>
              </a:extLst>
            </p:cNvPr>
            <p:cNvSpPr/>
            <p:nvPr/>
          </p:nvSpPr>
          <p:spPr>
            <a:xfrm>
              <a:off x="-2144900" y="2831300"/>
              <a:ext cx="221900" cy="24250"/>
            </a:xfrm>
            <a:custGeom>
              <a:avLst/>
              <a:gdLst/>
              <a:ahLst/>
              <a:cxnLst/>
              <a:rect l="l" t="t" r="r" b="b"/>
              <a:pathLst>
                <a:path w="8876" h="970" extrusionOk="0">
                  <a:moveTo>
                    <a:pt x="6723" y="1"/>
                  </a:moveTo>
                  <a:cubicBezTo>
                    <a:pt x="5921" y="1"/>
                    <a:pt x="5101" y="75"/>
                    <a:pt x="4347" y="75"/>
                  </a:cubicBezTo>
                  <a:cubicBezTo>
                    <a:pt x="3725" y="75"/>
                    <a:pt x="3072" y="43"/>
                    <a:pt x="2422" y="43"/>
                  </a:cubicBezTo>
                  <a:cubicBezTo>
                    <a:pt x="1641" y="43"/>
                    <a:pt x="865" y="89"/>
                    <a:pt x="152" y="288"/>
                  </a:cubicBezTo>
                  <a:cubicBezTo>
                    <a:pt x="0" y="379"/>
                    <a:pt x="0" y="652"/>
                    <a:pt x="152" y="683"/>
                  </a:cubicBezTo>
                  <a:cubicBezTo>
                    <a:pt x="865" y="882"/>
                    <a:pt x="1641" y="927"/>
                    <a:pt x="2422" y="927"/>
                  </a:cubicBezTo>
                  <a:cubicBezTo>
                    <a:pt x="3072" y="927"/>
                    <a:pt x="3725" y="896"/>
                    <a:pt x="4347" y="896"/>
                  </a:cubicBezTo>
                  <a:cubicBezTo>
                    <a:pt x="5101" y="896"/>
                    <a:pt x="5921" y="970"/>
                    <a:pt x="6723" y="970"/>
                  </a:cubicBezTo>
                  <a:cubicBezTo>
                    <a:pt x="7375" y="970"/>
                    <a:pt x="8016" y="921"/>
                    <a:pt x="8602" y="744"/>
                  </a:cubicBezTo>
                  <a:cubicBezTo>
                    <a:pt x="8876" y="683"/>
                    <a:pt x="8876" y="288"/>
                    <a:pt x="8602" y="227"/>
                  </a:cubicBezTo>
                  <a:cubicBezTo>
                    <a:pt x="8016" y="50"/>
                    <a:pt x="7375" y="1"/>
                    <a:pt x="6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20;p67">
              <a:extLst>
                <a:ext uri="{FF2B5EF4-FFF2-40B4-BE49-F238E27FC236}">
                  <a16:creationId xmlns:a16="http://schemas.microsoft.com/office/drawing/2014/main" id="{6EA026E7-8D8D-4E96-A17B-F03C9650B18F}"/>
                </a:ext>
              </a:extLst>
            </p:cNvPr>
            <p:cNvSpPr/>
            <p:nvPr/>
          </p:nvSpPr>
          <p:spPr>
            <a:xfrm>
              <a:off x="-2590975" y="1677075"/>
              <a:ext cx="503825" cy="786950"/>
            </a:xfrm>
            <a:custGeom>
              <a:avLst/>
              <a:gdLst/>
              <a:ahLst/>
              <a:cxnLst/>
              <a:rect l="l" t="t" r="r" b="b"/>
              <a:pathLst>
                <a:path w="20153" h="31478" extrusionOk="0">
                  <a:moveTo>
                    <a:pt x="15165" y="0"/>
                  </a:moveTo>
                  <a:cubicBezTo>
                    <a:pt x="14992" y="0"/>
                    <a:pt x="14820" y="24"/>
                    <a:pt x="14652" y="73"/>
                  </a:cubicBezTo>
                  <a:cubicBezTo>
                    <a:pt x="9515" y="1532"/>
                    <a:pt x="4195" y="18645"/>
                    <a:pt x="3314" y="20772"/>
                  </a:cubicBezTo>
                  <a:cubicBezTo>
                    <a:pt x="1521" y="25149"/>
                    <a:pt x="1" y="29253"/>
                    <a:pt x="3192" y="31289"/>
                  </a:cubicBezTo>
                  <a:cubicBezTo>
                    <a:pt x="3383" y="31408"/>
                    <a:pt x="3672" y="31478"/>
                    <a:pt x="4040" y="31478"/>
                  </a:cubicBezTo>
                  <a:cubicBezTo>
                    <a:pt x="6026" y="31478"/>
                    <a:pt x="10318" y="29448"/>
                    <a:pt x="13831" y="22140"/>
                  </a:cubicBezTo>
                  <a:cubicBezTo>
                    <a:pt x="15655" y="18310"/>
                    <a:pt x="17174" y="14359"/>
                    <a:pt x="18451" y="10286"/>
                  </a:cubicBezTo>
                  <a:cubicBezTo>
                    <a:pt x="20153" y="4614"/>
                    <a:pt x="17568" y="0"/>
                    <a:pt x="1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1;p67">
              <a:extLst>
                <a:ext uri="{FF2B5EF4-FFF2-40B4-BE49-F238E27FC236}">
                  <a16:creationId xmlns:a16="http://schemas.microsoft.com/office/drawing/2014/main" id="{C84A6F9F-6DCA-444E-A1A0-F47C33EFBB26}"/>
                </a:ext>
              </a:extLst>
            </p:cNvPr>
            <p:cNvSpPr/>
            <p:nvPr/>
          </p:nvSpPr>
          <p:spPr>
            <a:xfrm>
              <a:off x="-2056775" y="1636275"/>
              <a:ext cx="293350" cy="289625"/>
            </a:xfrm>
            <a:custGeom>
              <a:avLst/>
              <a:gdLst/>
              <a:ahLst/>
              <a:cxnLst/>
              <a:rect l="l" t="t" r="r" b="b"/>
              <a:pathLst>
                <a:path w="11734" h="11585" extrusionOk="0">
                  <a:moveTo>
                    <a:pt x="5911" y="0"/>
                  </a:moveTo>
                  <a:cubicBezTo>
                    <a:pt x="5856" y="0"/>
                    <a:pt x="5801" y="1"/>
                    <a:pt x="5746" y="3"/>
                  </a:cubicBezTo>
                  <a:cubicBezTo>
                    <a:pt x="2554" y="64"/>
                    <a:pt x="1" y="2738"/>
                    <a:pt x="62" y="5930"/>
                  </a:cubicBezTo>
                  <a:cubicBezTo>
                    <a:pt x="152" y="9084"/>
                    <a:pt x="2735" y="11585"/>
                    <a:pt x="5876" y="11585"/>
                  </a:cubicBezTo>
                  <a:cubicBezTo>
                    <a:pt x="5914" y="11585"/>
                    <a:pt x="5951" y="11584"/>
                    <a:pt x="5989" y="11584"/>
                  </a:cubicBezTo>
                  <a:cubicBezTo>
                    <a:pt x="9180" y="11523"/>
                    <a:pt x="11734" y="8848"/>
                    <a:pt x="11673" y="5656"/>
                  </a:cubicBezTo>
                  <a:cubicBezTo>
                    <a:pt x="11583" y="2520"/>
                    <a:pt x="9028" y="0"/>
                    <a:pt x="5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22;p67">
              <a:extLst>
                <a:ext uri="{FF2B5EF4-FFF2-40B4-BE49-F238E27FC236}">
                  <a16:creationId xmlns:a16="http://schemas.microsoft.com/office/drawing/2014/main" id="{71FA6D92-C98B-4713-BF80-B51784ADBBD0}"/>
                </a:ext>
              </a:extLst>
            </p:cNvPr>
            <p:cNvSpPr/>
            <p:nvPr/>
          </p:nvSpPr>
          <p:spPr>
            <a:xfrm>
              <a:off x="-2030925" y="1666050"/>
              <a:ext cx="241675" cy="230100"/>
            </a:xfrm>
            <a:custGeom>
              <a:avLst/>
              <a:gdLst/>
              <a:ahLst/>
              <a:cxnLst/>
              <a:rect l="l" t="t" r="r" b="b"/>
              <a:pathLst>
                <a:path w="9667" h="9204" extrusionOk="0">
                  <a:moveTo>
                    <a:pt x="4819" y="0"/>
                  </a:moveTo>
                  <a:cubicBezTo>
                    <a:pt x="2506" y="0"/>
                    <a:pt x="529" y="1746"/>
                    <a:pt x="274" y="4101"/>
                  </a:cubicBezTo>
                  <a:cubicBezTo>
                    <a:pt x="0" y="6654"/>
                    <a:pt x="1824" y="8903"/>
                    <a:pt x="4347" y="9177"/>
                  </a:cubicBezTo>
                  <a:cubicBezTo>
                    <a:pt x="4515" y="9195"/>
                    <a:pt x="4682" y="9204"/>
                    <a:pt x="4848" y="9204"/>
                  </a:cubicBezTo>
                  <a:cubicBezTo>
                    <a:pt x="7161" y="9204"/>
                    <a:pt x="9137" y="7458"/>
                    <a:pt x="9393" y="5104"/>
                  </a:cubicBezTo>
                  <a:cubicBezTo>
                    <a:pt x="9666" y="2581"/>
                    <a:pt x="7843" y="301"/>
                    <a:pt x="5320" y="28"/>
                  </a:cubicBezTo>
                  <a:cubicBezTo>
                    <a:pt x="5151" y="9"/>
                    <a:pt x="4984" y="0"/>
                    <a:pt x="4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23;p67">
              <a:extLst>
                <a:ext uri="{FF2B5EF4-FFF2-40B4-BE49-F238E27FC236}">
                  <a16:creationId xmlns:a16="http://schemas.microsoft.com/office/drawing/2014/main" id="{63D88868-AB95-4952-887A-E865076228BF}"/>
                </a:ext>
              </a:extLst>
            </p:cNvPr>
            <p:cNvSpPr/>
            <p:nvPr/>
          </p:nvSpPr>
          <p:spPr>
            <a:xfrm>
              <a:off x="-1933650" y="1903050"/>
              <a:ext cx="57000" cy="275875"/>
            </a:xfrm>
            <a:custGeom>
              <a:avLst/>
              <a:gdLst/>
              <a:ahLst/>
              <a:cxnLst/>
              <a:rect l="l" t="t" r="r" b="b"/>
              <a:pathLst>
                <a:path w="2280" h="11035" extrusionOk="0">
                  <a:moveTo>
                    <a:pt x="2067" y="1"/>
                  </a:moveTo>
                  <a:lnTo>
                    <a:pt x="0" y="31"/>
                  </a:lnTo>
                  <a:lnTo>
                    <a:pt x="243" y="11034"/>
                  </a:lnTo>
                  <a:lnTo>
                    <a:pt x="2280" y="10973"/>
                  </a:lnTo>
                  <a:lnTo>
                    <a:pt x="20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24;p67">
              <a:extLst>
                <a:ext uri="{FF2B5EF4-FFF2-40B4-BE49-F238E27FC236}">
                  <a16:creationId xmlns:a16="http://schemas.microsoft.com/office/drawing/2014/main" id="{D12AF251-494C-44F4-BC88-FFD1CC4B37CF}"/>
                </a:ext>
              </a:extLst>
            </p:cNvPr>
            <p:cNvSpPr/>
            <p:nvPr/>
          </p:nvSpPr>
          <p:spPr>
            <a:xfrm>
              <a:off x="-1931375" y="2042875"/>
              <a:ext cx="54725" cy="136050"/>
            </a:xfrm>
            <a:custGeom>
              <a:avLst/>
              <a:gdLst/>
              <a:ahLst/>
              <a:cxnLst/>
              <a:rect l="l" t="t" r="r" b="b"/>
              <a:pathLst>
                <a:path w="2189" h="5442" extrusionOk="0">
                  <a:moveTo>
                    <a:pt x="2067" y="0"/>
                  </a:moveTo>
                  <a:lnTo>
                    <a:pt x="0" y="61"/>
                  </a:lnTo>
                  <a:lnTo>
                    <a:pt x="122" y="5441"/>
                  </a:lnTo>
                  <a:lnTo>
                    <a:pt x="2189" y="5411"/>
                  </a:lnTo>
                  <a:lnTo>
                    <a:pt x="2067" y="0"/>
                  </a:lnTo>
                  <a:close/>
                </a:path>
              </a:pathLst>
            </a:custGeom>
            <a:solidFill>
              <a:srgbClr val="583C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25;p67">
              <a:extLst>
                <a:ext uri="{FF2B5EF4-FFF2-40B4-BE49-F238E27FC236}">
                  <a16:creationId xmlns:a16="http://schemas.microsoft.com/office/drawing/2014/main" id="{5E4505A6-7863-4192-980F-1F101BACC639}"/>
                </a:ext>
              </a:extLst>
            </p:cNvPr>
            <p:cNvSpPr/>
            <p:nvPr/>
          </p:nvSpPr>
          <p:spPr>
            <a:xfrm>
              <a:off x="-1990850" y="1757750"/>
              <a:ext cx="95225" cy="84700"/>
            </a:xfrm>
            <a:custGeom>
              <a:avLst/>
              <a:gdLst/>
              <a:ahLst/>
              <a:cxnLst/>
              <a:rect l="l" t="t" r="r" b="b"/>
              <a:pathLst>
                <a:path w="3809" h="3388" extrusionOk="0">
                  <a:moveTo>
                    <a:pt x="577" y="0"/>
                  </a:moveTo>
                  <a:cubicBezTo>
                    <a:pt x="262" y="0"/>
                    <a:pt x="1" y="432"/>
                    <a:pt x="282" y="737"/>
                  </a:cubicBezTo>
                  <a:cubicBezTo>
                    <a:pt x="1163" y="1557"/>
                    <a:pt x="2075" y="2439"/>
                    <a:pt x="2957" y="3259"/>
                  </a:cubicBezTo>
                  <a:cubicBezTo>
                    <a:pt x="3040" y="3350"/>
                    <a:pt x="3135" y="3388"/>
                    <a:pt x="3226" y="3388"/>
                  </a:cubicBezTo>
                  <a:cubicBezTo>
                    <a:pt x="3535" y="3388"/>
                    <a:pt x="3809" y="2956"/>
                    <a:pt x="3504" y="2652"/>
                  </a:cubicBezTo>
                  <a:cubicBezTo>
                    <a:pt x="2653" y="1831"/>
                    <a:pt x="1741" y="949"/>
                    <a:pt x="859" y="129"/>
                  </a:cubicBezTo>
                  <a:cubicBezTo>
                    <a:pt x="769" y="38"/>
                    <a:pt x="671"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26;p67">
              <a:extLst>
                <a:ext uri="{FF2B5EF4-FFF2-40B4-BE49-F238E27FC236}">
                  <a16:creationId xmlns:a16="http://schemas.microsoft.com/office/drawing/2014/main" id="{B933657F-2D47-4223-84CE-76E1A9C3DFAD}"/>
                </a:ext>
              </a:extLst>
            </p:cNvPr>
            <p:cNvSpPr/>
            <p:nvPr/>
          </p:nvSpPr>
          <p:spPr>
            <a:xfrm>
              <a:off x="-1969500" y="1714825"/>
              <a:ext cx="111875" cy="101025"/>
            </a:xfrm>
            <a:custGeom>
              <a:avLst/>
              <a:gdLst/>
              <a:ahLst/>
              <a:cxnLst/>
              <a:rect l="l" t="t" r="r" b="b"/>
              <a:pathLst>
                <a:path w="4475" h="4041" extrusionOk="0">
                  <a:moveTo>
                    <a:pt x="616" y="1"/>
                  </a:moveTo>
                  <a:cubicBezTo>
                    <a:pt x="287" y="1"/>
                    <a:pt x="0" y="435"/>
                    <a:pt x="309" y="721"/>
                  </a:cubicBezTo>
                  <a:lnTo>
                    <a:pt x="3623" y="3913"/>
                  </a:lnTo>
                  <a:cubicBezTo>
                    <a:pt x="3706" y="4003"/>
                    <a:pt x="3801" y="4041"/>
                    <a:pt x="3892" y="4041"/>
                  </a:cubicBezTo>
                  <a:cubicBezTo>
                    <a:pt x="4201" y="4041"/>
                    <a:pt x="4474" y="3609"/>
                    <a:pt x="4170" y="3305"/>
                  </a:cubicBezTo>
                  <a:lnTo>
                    <a:pt x="887" y="113"/>
                  </a:lnTo>
                  <a:cubicBezTo>
                    <a:pt x="801" y="34"/>
                    <a:pt x="707"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27;p67">
              <a:extLst>
                <a:ext uri="{FF2B5EF4-FFF2-40B4-BE49-F238E27FC236}">
                  <a16:creationId xmlns:a16="http://schemas.microsoft.com/office/drawing/2014/main" id="{3FC3AA68-653E-47F1-B382-ABB2D56DD310}"/>
                </a:ext>
              </a:extLst>
            </p:cNvPr>
            <p:cNvSpPr/>
            <p:nvPr/>
          </p:nvSpPr>
          <p:spPr>
            <a:xfrm>
              <a:off x="-1901825" y="1713775"/>
              <a:ext cx="62425" cy="52700"/>
            </a:xfrm>
            <a:custGeom>
              <a:avLst/>
              <a:gdLst/>
              <a:ahLst/>
              <a:cxnLst/>
              <a:rect l="l" t="t" r="r" b="b"/>
              <a:pathLst>
                <a:path w="2497" h="2108" extrusionOk="0">
                  <a:moveTo>
                    <a:pt x="593" y="0"/>
                  </a:moveTo>
                  <a:cubicBezTo>
                    <a:pt x="281" y="0"/>
                    <a:pt x="0" y="449"/>
                    <a:pt x="308" y="733"/>
                  </a:cubicBezTo>
                  <a:cubicBezTo>
                    <a:pt x="764" y="1158"/>
                    <a:pt x="1159" y="1584"/>
                    <a:pt x="1615" y="1979"/>
                  </a:cubicBezTo>
                  <a:cubicBezTo>
                    <a:pt x="1705" y="2069"/>
                    <a:pt x="1805" y="2107"/>
                    <a:pt x="1901" y="2107"/>
                  </a:cubicBezTo>
                  <a:cubicBezTo>
                    <a:pt x="2223" y="2107"/>
                    <a:pt x="2497" y="1676"/>
                    <a:pt x="2192" y="1371"/>
                  </a:cubicBezTo>
                  <a:cubicBezTo>
                    <a:pt x="1736" y="976"/>
                    <a:pt x="1311" y="550"/>
                    <a:pt x="855" y="125"/>
                  </a:cubicBezTo>
                  <a:cubicBezTo>
                    <a:pt x="774" y="37"/>
                    <a:pt x="682"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28;p67">
              <a:extLst>
                <a:ext uri="{FF2B5EF4-FFF2-40B4-BE49-F238E27FC236}">
                  <a16:creationId xmlns:a16="http://schemas.microsoft.com/office/drawing/2014/main" id="{00676FB4-8492-4DD5-924D-E60E2301CC3B}"/>
                </a:ext>
              </a:extLst>
            </p:cNvPr>
            <p:cNvSpPr/>
            <p:nvPr/>
          </p:nvSpPr>
          <p:spPr>
            <a:xfrm>
              <a:off x="-2126675" y="1925100"/>
              <a:ext cx="316150" cy="253825"/>
            </a:xfrm>
            <a:custGeom>
              <a:avLst/>
              <a:gdLst/>
              <a:ahLst/>
              <a:cxnLst/>
              <a:rect l="l" t="t" r="r" b="b"/>
              <a:pathLst>
                <a:path w="12646" h="10153" extrusionOk="0">
                  <a:moveTo>
                    <a:pt x="6870" y="0"/>
                  </a:moveTo>
                  <a:cubicBezTo>
                    <a:pt x="6748" y="0"/>
                    <a:pt x="6627" y="31"/>
                    <a:pt x="6505" y="122"/>
                  </a:cubicBezTo>
                  <a:cubicBezTo>
                    <a:pt x="5198" y="882"/>
                    <a:pt x="4682" y="2401"/>
                    <a:pt x="3952" y="3556"/>
                  </a:cubicBezTo>
                  <a:cubicBezTo>
                    <a:pt x="2979" y="4985"/>
                    <a:pt x="1520" y="5897"/>
                    <a:pt x="1" y="6535"/>
                  </a:cubicBezTo>
                  <a:cubicBezTo>
                    <a:pt x="791" y="7903"/>
                    <a:pt x="1824" y="9149"/>
                    <a:pt x="3040" y="10152"/>
                  </a:cubicBezTo>
                  <a:lnTo>
                    <a:pt x="6688" y="8420"/>
                  </a:lnTo>
                  <a:cubicBezTo>
                    <a:pt x="7600" y="8025"/>
                    <a:pt x="8542" y="7569"/>
                    <a:pt x="9514" y="7477"/>
                  </a:cubicBezTo>
                  <a:cubicBezTo>
                    <a:pt x="10517" y="7417"/>
                    <a:pt x="11369" y="7265"/>
                    <a:pt x="12068" y="6535"/>
                  </a:cubicBezTo>
                  <a:cubicBezTo>
                    <a:pt x="12645" y="5927"/>
                    <a:pt x="12311" y="5836"/>
                    <a:pt x="12189" y="5046"/>
                  </a:cubicBezTo>
                  <a:cubicBezTo>
                    <a:pt x="12098" y="4468"/>
                    <a:pt x="12493" y="3344"/>
                    <a:pt x="12189" y="2857"/>
                  </a:cubicBezTo>
                  <a:cubicBezTo>
                    <a:pt x="12037" y="2614"/>
                    <a:pt x="11825" y="2432"/>
                    <a:pt x="11764" y="2158"/>
                  </a:cubicBezTo>
                  <a:cubicBezTo>
                    <a:pt x="11642" y="1793"/>
                    <a:pt x="11733" y="1398"/>
                    <a:pt x="11581" y="1064"/>
                  </a:cubicBezTo>
                  <a:cubicBezTo>
                    <a:pt x="11368" y="573"/>
                    <a:pt x="10825" y="412"/>
                    <a:pt x="10258" y="412"/>
                  </a:cubicBezTo>
                  <a:cubicBezTo>
                    <a:pt x="10017" y="412"/>
                    <a:pt x="9771" y="441"/>
                    <a:pt x="9545" y="486"/>
                  </a:cubicBezTo>
                  <a:cubicBezTo>
                    <a:pt x="9156" y="564"/>
                    <a:pt x="8743" y="650"/>
                    <a:pt x="8355" y="650"/>
                  </a:cubicBezTo>
                  <a:cubicBezTo>
                    <a:pt x="7985" y="650"/>
                    <a:pt x="7638" y="572"/>
                    <a:pt x="7356" y="334"/>
                  </a:cubicBezTo>
                  <a:cubicBezTo>
                    <a:pt x="7204" y="213"/>
                    <a:pt x="7083" y="31"/>
                    <a:pt x="6870"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29;p67">
              <a:extLst>
                <a:ext uri="{FF2B5EF4-FFF2-40B4-BE49-F238E27FC236}">
                  <a16:creationId xmlns:a16="http://schemas.microsoft.com/office/drawing/2014/main" id="{F15B99D9-C9DC-4C11-AADB-AA61182CF8AB}"/>
                </a:ext>
              </a:extLst>
            </p:cNvPr>
            <p:cNvSpPr/>
            <p:nvPr/>
          </p:nvSpPr>
          <p:spPr>
            <a:xfrm>
              <a:off x="-2576550" y="2017025"/>
              <a:ext cx="616325" cy="460150"/>
            </a:xfrm>
            <a:custGeom>
              <a:avLst/>
              <a:gdLst/>
              <a:ahLst/>
              <a:cxnLst/>
              <a:rect l="l" t="t" r="r" b="b"/>
              <a:pathLst>
                <a:path w="24653" h="18406" extrusionOk="0">
                  <a:moveTo>
                    <a:pt x="20762" y="1"/>
                  </a:moveTo>
                  <a:cubicBezTo>
                    <a:pt x="15989" y="2706"/>
                    <a:pt x="2281" y="6202"/>
                    <a:pt x="852" y="13101"/>
                  </a:cubicBezTo>
                  <a:cubicBezTo>
                    <a:pt x="1" y="17331"/>
                    <a:pt x="1985" y="18406"/>
                    <a:pt x="3514" y="18406"/>
                  </a:cubicBezTo>
                  <a:cubicBezTo>
                    <a:pt x="3623" y="18406"/>
                    <a:pt x="3729" y="18400"/>
                    <a:pt x="3831" y="18390"/>
                  </a:cubicBezTo>
                  <a:cubicBezTo>
                    <a:pt x="8603" y="18026"/>
                    <a:pt x="20822" y="8937"/>
                    <a:pt x="24652" y="6019"/>
                  </a:cubicBezTo>
                  <a:cubicBezTo>
                    <a:pt x="23406" y="4560"/>
                    <a:pt x="21400" y="1794"/>
                    <a:pt x="20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30;p67">
              <a:extLst>
                <a:ext uri="{FF2B5EF4-FFF2-40B4-BE49-F238E27FC236}">
                  <a16:creationId xmlns:a16="http://schemas.microsoft.com/office/drawing/2014/main" id="{4E48710E-4836-445D-AE0C-88EA6D39A948}"/>
                </a:ext>
              </a:extLst>
            </p:cNvPr>
            <p:cNvSpPr/>
            <p:nvPr/>
          </p:nvSpPr>
          <p:spPr>
            <a:xfrm>
              <a:off x="-2195875" y="1807675"/>
              <a:ext cx="69975" cy="252025"/>
            </a:xfrm>
            <a:custGeom>
              <a:avLst/>
              <a:gdLst/>
              <a:ahLst/>
              <a:cxnLst/>
              <a:rect l="l" t="t" r="r" b="b"/>
              <a:pathLst>
                <a:path w="2799" h="10081" extrusionOk="0">
                  <a:moveTo>
                    <a:pt x="2069" y="1"/>
                  </a:moveTo>
                  <a:cubicBezTo>
                    <a:pt x="1950" y="1"/>
                    <a:pt x="1813" y="90"/>
                    <a:pt x="1796" y="229"/>
                  </a:cubicBezTo>
                  <a:cubicBezTo>
                    <a:pt x="1583" y="3633"/>
                    <a:pt x="1340" y="6612"/>
                    <a:pt x="63" y="9804"/>
                  </a:cubicBezTo>
                  <a:cubicBezTo>
                    <a:pt x="1" y="9949"/>
                    <a:pt x="167" y="10081"/>
                    <a:pt x="307" y="10081"/>
                  </a:cubicBezTo>
                  <a:cubicBezTo>
                    <a:pt x="371" y="10081"/>
                    <a:pt x="430" y="10053"/>
                    <a:pt x="459" y="9986"/>
                  </a:cubicBezTo>
                  <a:cubicBezTo>
                    <a:pt x="1796" y="7038"/>
                    <a:pt x="2799" y="3451"/>
                    <a:pt x="2252" y="168"/>
                  </a:cubicBezTo>
                  <a:cubicBezTo>
                    <a:pt x="2239" y="51"/>
                    <a:pt x="2159" y="1"/>
                    <a:pt x="2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31;p67">
              <a:extLst>
                <a:ext uri="{FF2B5EF4-FFF2-40B4-BE49-F238E27FC236}">
                  <a16:creationId xmlns:a16="http://schemas.microsoft.com/office/drawing/2014/main" id="{E9F6AE11-3031-4CCD-835B-4C376B4095CE}"/>
                </a:ext>
              </a:extLst>
            </p:cNvPr>
            <p:cNvSpPr/>
            <p:nvPr/>
          </p:nvSpPr>
          <p:spPr>
            <a:xfrm>
              <a:off x="-1548400" y="1675475"/>
              <a:ext cx="459775" cy="750300"/>
            </a:xfrm>
            <a:custGeom>
              <a:avLst/>
              <a:gdLst/>
              <a:ahLst/>
              <a:cxnLst/>
              <a:rect l="l" t="t" r="r" b="b"/>
              <a:pathLst>
                <a:path w="18391" h="30012" extrusionOk="0">
                  <a:moveTo>
                    <a:pt x="2648" y="1"/>
                  </a:moveTo>
                  <a:cubicBezTo>
                    <a:pt x="1953" y="1"/>
                    <a:pt x="1304" y="262"/>
                    <a:pt x="761" y="897"/>
                  </a:cubicBezTo>
                  <a:cubicBezTo>
                    <a:pt x="335" y="1383"/>
                    <a:pt x="244" y="2082"/>
                    <a:pt x="213" y="2721"/>
                  </a:cubicBezTo>
                  <a:cubicBezTo>
                    <a:pt x="1" y="5973"/>
                    <a:pt x="487" y="9316"/>
                    <a:pt x="1581" y="12447"/>
                  </a:cubicBezTo>
                  <a:cubicBezTo>
                    <a:pt x="2463" y="14818"/>
                    <a:pt x="3679" y="17007"/>
                    <a:pt x="4894" y="19195"/>
                  </a:cubicBezTo>
                  <a:cubicBezTo>
                    <a:pt x="5867" y="20958"/>
                    <a:pt x="8512" y="25244"/>
                    <a:pt x="9727" y="26976"/>
                  </a:cubicBezTo>
                  <a:cubicBezTo>
                    <a:pt x="10585" y="28166"/>
                    <a:pt x="11594" y="30011"/>
                    <a:pt x="14635" y="30011"/>
                  </a:cubicBezTo>
                  <a:cubicBezTo>
                    <a:pt x="14934" y="30011"/>
                    <a:pt x="15253" y="29993"/>
                    <a:pt x="15594" y="29955"/>
                  </a:cubicBezTo>
                  <a:cubicBezTo>
                    <a:pt x="16171" y="29925"/>
                    <a:pt x="18390" y="27645"/>
                    <a:pt x="18238" y="26885"/>
                  </a:cubicBezTo>
                  <a:cubicBezTo>
                    <a:pt x="17326" y="21687"/>
                    <a:pt x="10426" y="7067"/>
                    <a:pt x="9211" y="5000"/>
                  </a:cubicBezTo>
                  <a:cubicBezTo>
                    <a:pt x="8328" y="3474"/>
                    <a:pt x="5181" y="1"/>
                    <a:pt x="2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32;p67">
              <a:extLst>
                <a:ext uri="{FF2B5EF4-FFF2-40B4-BE49-F238E27FC236}">
                  <a16:creationId xmlns:a16="http://schemas.microsoft.com/office/drawing/2014/main" id="{E4742DE8-865D-49C0-BA91-4C6F75CC65CE}"/>
                </a:ext>
              </a:extLst>
            </p:cNvPr>
            <p:cNvSpPr/>
            <p:nvPr/>
          </p:nvSpPr>
          <p:spPr>
            <a:xfrm>
              <a:off x="-1608425" y="2770850"/>
              <a:ext cx="291050" cy="391375"/>
            </a:xfrm>
            <a:custGeom>
              <a:avLst/>
              <a:gdLst/>
              <a:ahLst/>
              <a:cxnLst/>
              <a:rect l="l" t="t" r="r" b="b"/>
              <a:pathLst>
                <a:path w="11642" h="15655" extrusionOk="0">
                  <a:moveTo>
                    <a:pt x="7508" y="0"/>
                  </a:moveTo>
                  <a:cubicBezTo>
                    <a:pt x="5532" y="3101"/>
                    <a:pt x="3861" y="3101"/>
                    <a:pt x="2007" y="5380"/>
                  </a:cubicBezTo>
                  <a:cubicBezTo>
                    <a:pt x="1794" y="5654"/>
                    <a:pt x="639" y="7235"/>
                    <a:pt x="608" y="7569"/>
                  </a:cubicBezTo>
                  <a:cubicBezTo>
                    <a:pt x="595" y="7733"/>
                    <a:pt x="772" y="7867"/>
                    <a:pt x="1040" y="7867"/>
                  </a:cubicBezTo>
                  <a:cubicBezTo>
                    <a:pt x="1368" y="7867"/>
                    <a:pt x="1832" y="7668"/>
                    <a:pt x="2250" y="7083"/>
                  </a:cubicBezTo>
                  <a:cubicBezTo>
                    <a:pt x="2766" y="6353"/>
                    <a:pt x="3526" y="6019"/>
                    <a:pt x="4408" y="5958"/>
                  </a:cubicBezTo>
                  <a:lnTo>
                    <a:pt x="4408" y="5958"/>
                  </a:lnTo>
                  <a:cubicBezTo>
                    <a:pt x="3800" y="7478"/>
                    <a:pt x="2858" y="9241"/>
                    <a:pt x="1703" y="10456"/>
                  </a:cubicBezTo>
                  <a:cubicBezTo>
                    <a:pt x="912" y="11338"/>
                    <a:pt x="0" y="12493"/>
                    <a:pt x="456" y="12827"/>
                  </a:cubicBezTo>
                  <a:cubicBezTo>
                    <a:pt x="489" y="12837"/>
                    <a:pt x="524" y="12842"/>
                    <a:pt x="561" y="12842"/>
                  </a:cubicBezTo>
                  <a:cubicBezTo>
                    <a:pt x="1417" y="12842"/>
                    <a:pt x="3370" y="10236"/>
                    <a:pt x="4681" y="9362"/>
                  </a:cubicBezTo>
                  <a:lnTo>
                    <a:pt x="4681" y="9362"/>
                  </a:lnTo>
                  <a:cubicBezTo>
                    <a:pt x="4225" y="11034"/>
                    <a:pt x="1520" y="14590"/>
                    <a:pt x="2250" y="15046"/>
                  </a:cubicBezTo>
                  <a:cubicBezTo>
                    <a:pt x="2259" y="15053"/>
                    <a:pt x="2271" y="15056"/>
                    <a:pt x="2284" y="15056"/>
                  </a:cubicBezTo>
                  <a:cubicBezTo>
                    <a:pt x="2716" y="15056"/>
                    <a:pt x="5252" y="11865"/>
                    <a:pt x="5988" y="10274"/>
                  </a:cubicBezTo>
                  <a:lnTo>
                    <a:pt x="5988" y="10274"/>
                  </a:lnTo>
                  <a:cubicBezTo>
                    <a:pt x="5745" y="12250"/>
                    <a:pt x="4438" y="15411"/>
                    <a:pt x="4925" y="15654"/>
                  </a:cubicBezTo>
                  <a:cubicBezTo>
                    <a:pt x="5897" y="15259"/>
                    <a:pt x="7022" y="11915"/>
                    <a:pt x="7751" y="10608"/>
                  </a:cubicBezTo>
                  <a:lnTo>
                    <a:pt x="7751" y="10608"/>
                  </a:lnTo>
                  <a:cubicBezTo>
                    <a:pt x="7599" y="12067"/>
                    <a:pt x="7143" y="14347"/>
                    <a:pt x="7721" y="14560"/>
                  </a:cubicBezTo>
                  <a:cubicBezTo>
                    <a:pt x="8268" y="14104"/>
                    <a:pt x="8633" y="11551"/>
                    <a:pt x="9180" y="9940"/>
                  </a:cubicBezTo>
                  <a:cubicBezTo>
                    <a:pt x="10001" y="7569"/>
                    <a:pt x="10669" y="5289"/>
                    <a:pt x="11642" y="2827"/>
                  </a:cubicBezTo>
                  <a:cubicBezTo>
                    <a:pt x="10031" y="2280"/>
                    <a:pt x="8572" y="1307"/>
                    <a:pt x="7508"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33;p67">
              <a:extLst>
                <a:ext uri="{FF2B5EF4-FFF2-40B4-BE49-F238E27FC236}">
                  <a16:creationId xmlns:a16="http://schemas.microsoft.com/office/drawing/2014/main" id="{32207D3A-2593-4200-BAB9-2F7F90FAFD88}"/>
                </a:ext>
              </a:extLst>
            </p:cNvPr>
            <p:cNvSpPr/>
            <p:nvPr/>
          </p:nvSpPr>
          <p:spPr>
            <a:xfrm>
              <a:off x="-1480000" y="2240400"/>
              <a:ext cx="396675" cy="676375"/>
            </a:xfrm>
            <a:custGeom>
              <a:avLst/>
              <a:gdLst/>
              <a:ahLst/>
              <a:cxnLst/>
              <a:rect l="l" t="t" r="r" b="b"/>
              <a:pathLst>
                <a:path w="15867" h="27055" extrusionOk="0">
                  <a:moveTo>
                    <a:pt x="11325" y="0"/>
                  </a:moveTo>
                  <a:cubicBezTo>
                    <a:pt x="9447" y="0"/>
                    <a:pt x="7565" y="1509"/>
                    <a:pt x="7022" y="4379"/>
                  </a:cubicBezTo>
                  <a:cubicBezTo>
                    <a:pt x="6475" y="7176"/>
                    <a:pt x="5502" y="9759"/>
                    <a:pt x="4408" y="12768"/>
                  </a:cubicBezTo>
                  <a:cubicBezTo>
                    <a:pt x="3070" y="16325"/>
                    <a:pt x="2128" y="19820"/>
                    <a:pt x="0" y="22981"/>
                  </a:cubicBezTo>
                  <a:cubicBezTo>
                    <a:pt x="1368" y="24288"/>
                    <a:pt x="4317" y="26416"/>
                    <a:pt x="6383" y="27054"/>
                  </a:cubicBezTo>
                  <a:cubicBezTo>
                    <a:pt x="9301" y="22343"/>
                    <a:pt x="11855" y="17693"/>
                    <a:pt x="14134" y="12647"/>
                  </a:cubicBezTo>
                  <a:cubicBezTo>
                    <a:pt x="15137" y="10215"/>
                    <a:pt x="15867" y="6081"/>
                    <a:pt x="15533" y="4288"/>
                  </a:cubicBezTo>
                  <a:cubicBezTo>
                    <a:pt x="14923" y="1387"/>
                    <a:pt x="13125" y="0"/>
                    <a:pt x="11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34;p67">
              <a:extLst>
                <a:ext uri="{FF2B5EF4-FFF2-40B4-BE49-F238E27FC236}">
                  <a16:creationId xmlns:a16="http://schemas.microsoft.com/office/drawing/2014/main" id="{1B38DD0A-05FA-4244-8858-BB635E9C0C4E}"/>
                </a:ext>
              </a:extLst>
            </p:cNvPr>
            <p:cNvSpPr/>
            <p:nvPr/>
          </p:nvSpPr>
          <p:spPr>
            <a:xfrm>
              <a:off x="-1533200" y="1863925"/>
              <a:ext cx="88675" cy="241225"/>
            </a:xfrm>
            <a:custGeom>
              <a:avLst/>
              <a:gdLst/>
              <a:ahLst/>
              <a:cxnLst/>
              <a:rect l="l" t="t" r="r" b="b"/>
              <a:pathLst>
                <a:path w="3547" h="9649" extrusionOk="0">
                  <a:moveTo>
                    <a:pt x="468" y="0"/>
                  </a:moveTo>
                  <a:cubicBezTo>
                    <a:pt x="350" y="0"/>
                    <a:pt x="229" y="76"/>
                    <a:pt x="213" y="228"/>
                  </a:cubicBezTo>
                  <a:cubicBezTo>
                    <a:pt x="1" y="2052"/>
                    <a:pt x="548" y="3845"/>
                    <a:pt x="1064" y="5608"/>
                  </a:cubicBezTo>
                  <a:cubicBezTo>
                    <a:pt x="1429" y="6915"/>
                    <a:pt x="1764" y="8678"/>
                    <a:pt x="2919" y="9590"/>
                  </a:cubicBezTo>
                  <a:cubicBezTo>
                    <a:pt x="2980" y="9631"/>
                    <a:pt x="3047" y="9649"/>
                    <a:pt x="3112" y="9649"/>
                  </a:cubicBezTo>
                  <a:cubicBezTo>
                    <a:pt x="3340" y="9649"/>
                    <a:pt x="3547" y="9431"/>
                    <a:pt x="3405" y="9195"/>
                  </a:cubicBezTo>
                  <a:cubicBezTo>
                    <a:pt x="1855" y="6976"/>
                    <a:pt x="548" y="2964"/>
                    <a:pt x="700" y="228"/>
                  </a:cubicBezTo>
                  <a:cubicBezTo>
                    <a:pt x="700" y="76"/>
                    <a:pt x="58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35;p67">
              <a:extLst>
                <a:ext uri="{FF2B5EF4-FFF2-40B4-BE49-F238E27FC236}">
                  <a16:creationId xmlns:a16="http://schemas.microsoft.com/office/drawing/2014/main" id="{41FFDE2F-9D18-482E-92C4-E0C4CEEA4E83}"/>
                </a:ext>
              </a:extLst>
            </p:cNvPr>
            <p:cNvSpPr/>
            <p:nvPr/>
          </p:nvSpPr>
          <p:spPr>
            <a:xfrm>
              <a:off x="-1294300" y="2289850"/>
              <a:ext cx="89400" cy="49000"/>
            </a:xfrm>
            <a:custGeom>
              <a:avLst/>
              <a:gdLst/>
              <a:ahLst/>
              <a:cxnLst/>
              <a:rect l="l" t="t" r="r" b="b"/>
              <a:pathLst>
                <a:path w="3576" h="1960" extrusionOk="0">
                  <a:moveTo>
                    <a:pt x="2849" y="0"/>
                  </a:moveTo>
                  <a:cubicBezTo>
                    <a:pt x="1698" y="0"/>
                    <a:pt x="605" y="787"/>
                    <a:pt x="80" y="1733"/>
                  </a:cubicBezTo>
                  <a:cubicBezTo>
                    <a:pt x="0" y="1873"/>
                    <a:pt x="91" y="1960"/>
                    <a:pt x="198" y="1960"/>
                  </a:cubicBezTo>
                  <a:cubicBezTo>
                    <a:pt x="253" y="1960"/>
                    <a:pt x="312" y="1936"/>
                    <a:pt x="354" y="1885"/>
                  </a:cubicBezTo>
                  <a:cubicBezTo>
                    <a:pt x="1022" y="821"/>
                    <a:pt x="2147" y="486"/>
                    <a:pt x="3363" y="426"/>
                  </a:cubicBezTo>
                  <a:cubicBezTo>
                    <a:pt x="3545" y="426"/>
                    <a:pt x="3576" y="122"/>
                    <a:pt x="3393" y="61"/>
                  </a:cubicBezTo>
                  <a:cubicBezTo>
                    <a:pt x="3212" y="20"/>
                    <a:pt x="3029" y="0"/>
                    <a:pt x="2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36;p67">
              <a:extLst>
                <a:ext uri="{FF2B5EF4-FFF2-40B4-BE49-F238E27FC236}">
                  <a16:creationId xmlns:a16="http://schemas.microsoft.com/office/drawing/2014/main" id="{A7FDA279-77EA-4B98-B925-B31D49D98142}"/>
                </a:ext>
              </a:extLst>
            </p:cNvPr>
            <p:cNvSpPr/>
            <p:nvPr/>
          </p:nvSpPr>
          <p:spPr>
            <a:xfrm>
              <a:off x="-1284250" y="2333325"/>
              <a:ext cx="90750" cy="17325"/>
            </a:xfrm>
            <a:custGeom>
              <a:avLst/>
              <a:gdLst/>
              <a:ahLst/>
              <a:cxnLst/>
              <a:rect l="l" t="t" r="r" b="b"/>
              <a:pathLst>
                <a:path w="3630" h="693" extrusionOk="0">
                  <a:moveTo>
                    <a:pt x="1938" y="1"/>
                  </a:moveTo>
                  <a:cubicBezTo>
                    <a:pt x="1355" y="1"/>
                    <a:pt x="764" y="95"/>
                    <a:pt x="256" y="206"/>
                  </a:cubicBezTo>
                  <a:cubicBezTo>
                    <a:pt x="0" y="235"/>
                    <a:pt x="63" y="607"/>
                    <a:pt x="245" y="607"/>
                  </a:cubicBezTo>
                  <a:cubicBezTo>
                    <a:pt x="258" y="607"/>
                    <a:pt x="272" y="606"/>
                    <a:pt x="286" y="601"/>
                  </a:cubicBezTo>
                  <a:cubicBezTo>
                    <a:pt x="651" y="580"/>
                    <a:pt x="1017" y="558"/>
                    <a:pt x="1371" y="558"/>
                  </a:cubicBezTo>
                  <a:cubicBezTo>
                    <a:pt x="1518" y="558"/>
                    <a:pt x="1663" y="562"/>
                    <a:pt x="1806" y="571"/>
                  </a:cubicBezTo>
                  <a:cubicBezTo>
                    <a:pt x="2322" y="601"/>
                    <a:pt x="2809" y="693"/>
                    <a:pt x="3326" y="693"/>
                  </a:cubicBezTo>
                  <a:cubicBezTo>
                    <a:pt x="3508" y="693"/>
                    <a:pt x="3629" y="419"/>
                    <a:pt x="3447" y="298"/>
                  </a:cubicBezTo>
                  <a:cubicBezTo>
                    <a:pt x="2997" y="80"/>
                    <a:pt x="2471" y="1"/>
                    <a:pt x="1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37;p67">
              <a:extLst>
                <a:ext uri="{FF2B5EF4-FFF2-40B4-BE49-F238E27FC236}">
                  <a16:creationId xmlns:a16="http://schemas.microsoft.com/office/drawing/2014/main" id="{F6F0A2BD-9DA8-4B27-B0C7-F1CDA970A875}"/>
                </a:ext>
              </a:extLst>
            </p:cNvPr>
            <p:cNvSpPr/>
            <p:nvPr/>
          </p:nvSpPr>
          <p:spPr>
            <a:xfrm>
              <a:off x="-2033975" y="1039300"/>
              <a:ext cx="392150" cy="559075"/>
            </a:xfrm>
            <a:custGeom>
              <a:avLst/>
              <a:gdLst/>
              <a:ahLst/>
              <a:cxnLst/>
              <a:rect l="l" t="t" r="r" b="b"/>
              <a:pathLst>
                <a:path w="15686" h="22363" extrusionOk="0">
                  <a:moveTo>
                    <a:pt x="8231" y="1"/>
                  </a:moveTo>
                  <a:cubicBezTo>
                    <a:pt x="5573" y="1"/>
                    <a:pt x="2843" y="827"/>
                    <a:pt x="1429" y="2970"/>
                  </a:cubicBezTo>
                  <a:cubicBezTo>
                    <a:pt x="1" y="5189"/>
                    <a:pt x="487" y="8228"/>
                    <a:pt x="670" y="10873"/>
                  </a:cubicBezTo>
                  <a:cubicBezTo>
                    <a:pt x="913" y="14034"/>
                    <a:pt x="1521" y="17499"/>
                    <a:pt x="3466" y="19870"/>
                  </a:cubicBezTo>
                  <a:cubicBezTo>
                    <a:pt x="4516" y="21190"/>
                    <a:pt x="6782" y="22363"/>
                    <a:pt x="8419" y="22363"/>
                  </a:cubicBezTo>
                  <a:cubicBezTo>
                    <a:pt x="8440" y="22363"/>
                    <a:pt x="8461" y="22362"/>
                    <a:pt x="8481" y="22362"/>
                  </a:cubicBezTo>
                  <a:cubicBezTo>
                    <a:pt x="10092" y="22271"/>
                    <a:pt x="11825" y="21329"/>
                    <a:pt x="13071" y="19687"/>
                  </a:cubicBezTo>
                  <a:cubicBezTo>
                    <a:pt x="15229" y="16860"/>
                    <a:pt x="15685" y="11572"/>
                    <a:pt x="15533" y="8137"/>
                  </a:cubicBezTo>
                  <a:cubicBezTo>
                    <a:pt x="15320" y="3882"/>
                    <a:pt x="14773" y="1146"/>
                    <a:pt x="11126" y="325"/>
                  </a:cubicBezTo>
                  <a:cubicBezTo>
                    <a:pt x="10220" y="118"/>
                    <a:pt x="9231" y="1"/>
                    <a:pt x="8231"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38;p67">
              <a:extLst>
                <a:ext uri="{FF2B5EF4-FFF2-40B4-BE49-F238E27FC236}">
                  <a16:creationId xmlns:a16="http://schemas.microsoft.com/office/drawing/2014/main" id="{30C50242-0F3A-427C-A8CB-49E20297D5DD}"/>
                </a:ext>
              </a:extLst>
            </p:cNvPr>
            <p:cNvSpPr/>
            <p:nvPr/>
          </p:nvSpPr>
          <p:spPr>
            <a:xfrm>
              <a:off x="-2087925" y="949400"/>
              <a:ext cx="499275" cy="367150"/>
            </a:xfrm>
            <a:custGeom>
              <a:avLst/>
              <a:gdLst/>
              <a:ahLst/>
              <a:cxnLst/>
              <a:rect l="l" t="t" r="r" b="b"/>
              <a:pathLst>
                <a:path w="19971" h="14686" extrusionOk="0">
                  <a:moveTo>
                    <a:pt x="13113" y="1"/>
                  </a:moveTo>
                  <a:cubicBezTo>
                    <a:pt x="12509" y="1"/>
                    <a:pt x="11930" y="184"/>
                    <a:pt x="11551" y="639"/>
                  </a:cubicBezTo>
                  <a:cubicBezTo>
                    <a:pt x="11008" y="264"/>
                    <a:pt x="10338" y="109"/>
                    <a:pt x="9661" y="109"/>
                  </a:cubicBezTo>
                  <a:cubicBezTo>
                    <a:pt x="9240" y="109"/>
                    <a:pt x="8817" y="169"/>
                    <a:pt x="8420" y="274"/>
                  </a:cubicBezTo>
                  <a:cubicBezTo>
                    <a:pt x="7417" y="578"/>
                    <a:pt x="5928" y="942"/>
                    <a:pt x="5016" y="1520"/>
                  </a:cubicBezTo>
                  <a:cubicBezTo>
                    <a:pt x="4803" y="1642"/>
                    <a:pt x="4621" y="1733"/>
                    <a:pt x="4560" y="1976"/>
                  </a:cubicBezTo>
                  <a:cubicBezTo>
                    <a:pt x="4473" y="2150"/>
                    <a:pt x="4607" y="2434"/>
                    <a:pt x="4830" y="2434"/>
                  </a:cubicBezTo>
                  <a:cubicBezTo>
                    <a:pt x="4833" y="2434"/>
                    <a:pt x="4836" y="2434"/>
                    <a:pt x="4838" y="2434"/>
                  </a:cubicBezTo>
                  <a:lnTo>
                    <a:pt x="4838" y="2434"/>
                  </a:lnTo>
                  <a:cubicBezTo>
                    <a:pt x="3207" y="2567"/>
                    <a:pt x="1701" y="3838"/>
                    <a:pt x="1369" y="5441"/>
                  </a:cubicBezTo>
                  <a:cubicBezTo>
                    <a:pt x="639" y="5806"/>
                    <a:pt x="366" y="6444"/>
                    <a:pt x="62" y="7204"/>
                  </a:cubicBezTo>
                  <a:cubicBezTo>
                    <a:pt x="31" y="7326"/>
                    <a:pt x="1" y="7447"/>
                    <a:pt x="31" y="7569"/>
                  </a:cubicBezTo>
                  <a:cubicBezTo>
                    <a:pt x="93" y="7836"/>
                    <a:pt x="390" y="7922"/>
                    <a:pt x="689" y="7922"/>
                  </a:cubicBezTo>
                  <a:cubicBezTo>
                    <a:pt x="833" y="7922"/>
                    <a:pt x="977" y="7902"/>
                    <a:pt x="1095" y="7873"/>
                  </a:cubicBezTo>
                  <a:cubicBezTo>
                    <a:pt x="1186" y="8481"/>
                    <a:pt x="1247" y="9119"/>
                    <a:pt x="1338" y="9727"/>
                  </a:cubicBezTo>
                  <a:cubicBezTo>
                    <a:pt x="1490" y="11095"/>
                    <a:pt x="1642" y="12462"/>
                    <a:pt x="1825" y="13830"/>
                  </a:cubicBezTo>
                  <a:cubicBezTo>
                    <a:pt x="1865" y="14279"/>
                    <a:pt x="2084" y="14686"/>
                    <a:pt x="2360" y="14686"/>
                  </a:cubicBezTo>
                  <a:cubicBezTo>
                    <a:pt x="2497" y="14686"/>
                    <a:pt x="2647" y="14587"/>
                    <a:pt x="2797" y="14347"/>
                  </a:cubicBezTo>
                  <a:cubicBezTo>
                    <a:pt x="3192" y="13739"/>
                    <a:pt x="3314" y="12675"/>
                    <a:pt x="3405" y="12006"/>
                  </a:cubicBezTo>
                  <a:cubicBezTo>
                    <a:pt x="3702" y="10491"/>
                    <a:pt x="3593" y="8713"/>
                    <a:pt x="4383" y="7186"/>
                  </a:cubicBezTo>
                  <a:lnTo>
                    <a:pt x="4383" y="7186"/>
                  </a:lnTo>
                  <a:cubicBezTo>
                    <a:pt x="4319" y="7410"/>
                    <a:pt x="4513" y="7725"/>
                    <a:pt x="4773" y="7751"/>
                  </a:cubicBezTo>
                  <a:cubicBezTo>
                    <a:pt x="4799" y="7754"/>
                    <a:pt x="4825" y="7755"/>
                    <a:pt x="4851" y="7755"/>
                  </a:cubicBezTo>
                  <a:cubicBezTo>
                    <a:pt x="5129" y="7755"/>
                    <a:pt x="5402" y="7611"/>
                    <a:pt x="5624" y="7417"/>
                  </a:cubicBezTo>
                  <a:cubicBezTo>
                    <a:pt x="6141" y="6870"/>
                    <a:pt x="6445" y="6079"/>
                    <a:pt x="7174" y="5897"/>
                  </a:cubicBezTo>
                  <a:lnTo>
                    <a:pt x="7174" y="5897"/>
                  </a:lnTo>
                  <a:cubicBezTo>
                    <a:pt x="6992" y="6414"/>
                    <a:pt x="6840" y="6961"/>
                    <a:pt x="6749" y="7508"/>
                  </a:cubicBezTo>
                  <a:cubicBezTo>
                    <a:pt x="6867" y="7605"/>
                    <a:pt x="7009" y="7645"/>
                    <a:pt x="7158" y="7645"/>
                  </a:cubicBezTo>
                  <a:cubicBezTo>
                    <a:pt x="7430" y="7645"/>
                    <a:pt x="7729" y="7513"/>
                    <a:pt x="7964" y="7356"/>
                  </a:cubicBezTo>
                  <a:lnTo>
                    <a:pt x="10244" y="6110"/>
                  </a:lnTo>
                  <a:lnTo>
                    <a:pt x="10244" y="6110"/>
                  </a:lnTo>
                  <a:cubicBezTo>
                    <a:pt x="10183" y="6444"/>
                    <a:pt x="10092" y="6748"/>
                    <a:pt x="10031" y="7113"/>
                  </a:cubicBezTo>
                  <a:cubicBezTo>
                    <a:pt x="10110" y="7120"/>
                    <a:pt x="10188" y="7124"/>
                    <a:pt x="10267" y="7124"/>
                  </a:cubicBezTo>
                  <a:cubicBezTo>
                    <a:pt x="11168" y="7124"/>
                    <a:pt x="12086" y="6654"/>
                    <a:pt x="12645" y="5927"/>
                  </a:cubicBezTo>
                  <a:cubicBezTo>
                    <a:pt x="12676" y="6292"/>
                    <a:pt x="12676" y="6687"/>
                    <a:pt x="12706" y="7052"/>
                  </a:cubicBezTo>
                  <a:cubicBezTo>
                    <a:pt x="12706" y="7174"/>
                    <a:pt x="12767" y="7295"/>
                    <a:pt x="12828" y="7326"/>
                  </a:cubicBezTo>
                  <a:cubicBezTo>
                    <a:pt x="12864" y="7361"/>
                    <a:pt x="12899" y="7374"/>
                    <a:pt x="12937" y="7374"/>
                  </a:cubicBezTo>
                  <a:cubicBezTo>
                    <a:pt x="12995" y="7374"/>
                    <a:pt x="13058" y="7344"/>
                    <a:pt x="13132" y="7326"/>
                  </a:cubicBezTo>
                  <a:cubicBezTo>
                    <a:pt x="13770" y="7174"/>
                    <a:pt x="14439" y="6870"/>
                    <a:pt x="14955" y="6505"/>
                  </a:cubicBezTo>
                  <a:cubicBezTo>
                    <a:pt x="15168" y="6748"/>
                    <a:pt x="15047" y="7113"/>
                    <a:pt x="15016" y="7417"/>
                  </a:cubicBezTo>
                  <a:cubicBezTo>
                    <a:pt x="14955" y="7721"/>
                    <a:pt x="15047" y="8146"/>
                    <a:pt x="15351" y="8207"/>
                  </a:cubicBezTo>
                  <a:cubicBezTo>
                    <a:pt x="15389" y="8213"/>
                    <a:pt x="15428" y="8216"/>
                    <a:pt x="15466" y="8216"/>
                  </a:cubicBezTo>
                  <a:cubicBezTo>
                    <a:pt x="15570" y="8216"/>
                    <a:pt x="15673" y="8198"/>
                    <a:pt x="15767" y="8198"/>
                  </a:cubicBezTo>
                  <a:cubicBezTo>
                    <a:pt x="15802" y="8198"/>
                    <a:pt x="15835" y="8201"/>
                    <a:pt x="15867" y="8207"/>
                  </a:cubicBezTo>
                  <a:cubicBezTo>
                    <a:pt x="16110" y="8268"/>
                    <a:pt x="16232" y="8511"/>
                    <a:pt x="16293" y="8693"/>
                  </a:cubicBezTo>
                  <a:cubicBezTo>
                    <a:pt x="16688" y="9696"/>
                    <a:pt x="16992" y="10699"/>
                    <a:pt x="17083" y="11763"/>
                  </a:cubicBezTo>
                  <a:cubicBezTo>
                    <a:pt x="17235" y="12766"/>
                    <a:pt x="17357" y="13952"/>
                    <a:pt x="18208" y="14469"/>
                  </a:cubicBezTo>
                  <a:cubicBezTo>
                    <a:pt x="18968" y="13739"/>
                    <a:pt x="18755" y="12493"/>
                    <a:pt x="18603" y="11459"/>
                  </a:cubicBezTo>
                  <a:cubicBezTo>
                    <a:pt x="18451" y="10335"/>
                    <a:pt x="18451" y="9180"/>
                    <a:pt x="18603" y="8055"/>
                  </a:cubicBezTo>
                  <a:cubicBezTo>
                    <a:pt x="18684" y="8025"/>
                    <a:pt x="18768" y="8015"/>
                    <a:pt x="18853" y="8015"/>
                  </a:cubicBezTo>
                  <a:cubicBezTo>
                    <a:pt x="19022" y="8015"/>
                    <a:pt x="19191" y="8055"/>
                    <a:pt x="19332" y="8055"/>
                  </a:cubicBezTo>
                  <a:cubicBezTo>
                    <a:pt x="19576" y="8055"/>
                    <a:pt x="19880" y="7964"/>
                    <a:pt x="19940" y="7751"/>
                  </a:cubicBezTo>
                  <a:cubicBezTo>
                    <a:pt x="19971" y="7630"/>
                    <a:pt x="19940" y="7508"/>
                    <a:pt x="19940" y="7417"/>
                  </a:cubicBezTo>
                  <a:cubicBezTo>
                    <a:pt x="19758" y="6687"/>
                    <a:pt x="19120" y="6110"/>
                    <a:pt x="19059" y="5350"/>
                  </a:cubicBezTo>
                  <a:cubicBezTo>
                    <a:pt x="19028" y="4985"/>
                    <a:pt x="19180" y="4590"/>
                    <a:pt x="19059" y="4256"/>
                  </a:cubicBezTo>
                  <a:cubicBezTo>
                    <a:pt x="18846" y="3496"/>
                    <a:pt x="17843" y="3374"/>
                    <a:pt x="17296" y="2888"/>
                  </a:cubicBezTo>
                  <a:cubicBezTo>
                    <a:pt x="17114" y="2766"/>
                    <a:pt x="17022" y="2553"/>
                    <a:pt x="17174" y="2432"/>
                  </a:cubicBezTo>
                  <a:cubicBezTo>
                    <a:pt x="17205" y="2401"/>
                    <a:pt x="17296" y="2401"/>
                    <a:pt x="17326" y="2341"/>
                  </a:cubicBezTo>
                  <a:cubicBezTo>
                    <a:pt x="17539" y="2249"/>
                    <a:pt x="17539" y="1946"/>
                    <a:pt x="17387" y="1733"/>
                  </a:cubicBezTo>
                  <a:cubicBezTo>
                    <a:pt x="17235" y="1550"/>
                    <a:pt x="17022" y="1490"/>
                    <a:pt x="16779" y="1398"/>
                  </a:cubicBezTo>
                  <a:cubicBezTo>
                    <a:pt x="15898" y="1064"/>
                    <a:pt x="15107" y="487"/>
                    <a:pt x="14196" y="183"/>
                  </a:cubicBezTo>
                  <a:cubicBezTo>
                    <a:pt x="13852" y="68"/>
                    <a:pt x="13478" y="1"/>
                    <a:pt x="13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39;p67">
              <a:extLst>
                <a:ext uri="{FF2B5EF4-FFF2-40B4-BE49-F238E27FC236}">
                  <a16:creationId xmlns:a16="http://schemas.microsoft.com/office/drawing/2014/main" id="{43DA813A-EB36-4782-BD65-94010D3F9E61}"/>
                </a:ext>
              </a:extLst>
            </p:cNvPr>
            <p:cNvSpPr/>
            <p:nvPr/>
          </p:nvSpPr>
          <p:spPr>
            <a:xfrm>
              <a:off x="-2075000" y="1279575"/>
              <a:ext cx="95700" cy="143525"/>
            </a:xfrm>
            <a:custGeom>
              <a:avLst/>
              <a:gdLst/>
              <a:ahLst/>
              <a:cxnLst/>
              <a:rect l="l" t="t" r="r" b="b"/>
              <a:pathLst>
                <a:path w="3828" h="5741" extrusionOk="0">
                  <a:moveTo>
                    <a:pt x="1561" y="0"/>
                  </a:moveTo>
                  <a:cubicBezTo>
                    <a:pt x="1396" y="0"/>
                    <a:pt x="1221" y="34"/>
                    <a:pt x="1034" y="106"/>
                  </a:cubicBezTo>
                  <a:cubicBezTo>
                    <a:pt x="396" y="350"/>
                    <a:pt x="0" y="1535"/>
                    <a:pt x="152" y="2265"/>
                  </a:cubicBezTo>
                  <a:cubicBezTo>
                    <a:pt x="426" y="3663"/>
                    <a:pt x="1064" y="5152"/>
                    <a:pt x="2280" y="5669"/>
                  </a:cubicBezTo>
                  <a:cubicBezTo>
                    <a:pt x="2383" y="5718"/>
                    <a:pt x="2486" y="5740"/>
                    <a:pt x="2588" y="5740"/>
                  </a:cubicBezTo>
                  <a:cubicBezTo>
                    <a:pt x="3239" y="5740"/>
                    <a:pt x="3826" y="4839"/>
                    <a:pt x="3800" y="4392"/>
                  </a:cubicBezTo>
                  <a:cubicBezTo>
                    <a:pt x="3828" y="3836"/>
                    <a:pt x="3322" y="0"/>
                    <a:pt x="1561"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40;p67">
              <a:extLst>
                <a:ext uri="{FF2B5EF4-FFF2-40B4-BE49-F238E27FC236}">
                  <a16:creationId xmlns:a16="http://schemas.microsoft.com/office/drawing/2014/main" id="{2F457267-F8C6-4D28-BBCB-01162004F297}"/>
                </a:ext>
              </a:extLst>
            </p:cNvPr>
            <p:cNvSpPr/>
            <p:nvPr/>
          </p:nvSpPr>
          <p:spPr>
            <a:xfrm>
              <a:off x="-1685825" y="1279575"/>
              <a:ext cx="95650" cy="143525"/>
            </a:xfrm>
            <a:custGeom>
              <a:avLst/>
              <a:gdLst/>
              <a:ahLst/>
              <a:cxnLst/>
              <a:rect l="l" t="t" r="r" b="b"/>
              <a:pathLst>
                <a:path w="3826" h="5741" extrusionOk="0">
                  <a:moveTo>
                    <a:pt x="2273" y="0"/>
                  </a:moveTo>
                  <a:cubicBezTo>
                    <a:pt x="535" y="0"/>
                    <a:pt x="26" y="3836"/>
                    <a:pt x="26" y="4392"/>
                  </a:cubicBezTo>
                  <a:cubicBezTo>
                    <a:pt x="0" y="4839"/>
                    <a:pt x="587" y="5740"/>
                    <a:pt x="1238" y="5740"/>
                  </a:cubicBezTo>
                  <a:cubicBezTo>
                    <a:pt x="1340" y="5740"/>
                    <a:pt x="1443" y="5718"/>
                    <a:pt x="1546" y="5669"/>
                  </a:cubicBezTo>
                  <a:cubicBezTo>
                    <a:pt x="2762" y="5152"/>
                    <a:pt x="3400" y="3663"/>
                    <a:pt x="3674" y="2265"/>
                  </a:cubicBezTo>
                  <a:cubicBezTo>
                    <a:pt x="3826" y="1535"/>
                    <a:pt x="3431" y="350"/>
                    <a:pt x="2792" y="106"/>
                  </a:cubicBezTo>
                  <a:cubicBezTo>
                    <a:pt x="2608" y="34"/>
                    <a:pt x="2435" y="0"/>
                    <a:pt x="2273"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41;p67">
              <a:extLst>
                <a:ext uri="{FF2B5EF4-FFF2-40B4-BE49-F238E27FC236}">
                  <a16:creationId xmlns:a16="http://schemas.microsoft.com/office/drawing/2014/main" id="{A2424D7E-3580-41F8-9F05-BE25CE74927E}"/>
                </a:ext>
              </a:extLst>
            </p:cNvPr>
            <p:cNvSpPr/>
            <p:nvPr/>
          </p:nvSpPr>
          <p:spPr>
            <a:xfrm>
              <a:off x="-1960250" y="1200250"/>
              <a:ext cx="95000" cy="39300"/>
            </a:xfrm>
            <a:custGeom>
              <a:avLst/>
              <a:gdLst/>
              <a:ahLst/>
              <a:cxnLst/>
              <a:rect l="l" t="t" r="r" b="b"/>
              <a:pathLst>
                <a:path w="3800" h="1572" extrusionOk="0">
                  <a:moveTo>
                    <a:pt x="2379" y="0"/>
                  </a:moveTo>
                  <a:cubicBezTo>
                    <a:pt x="2138" y="0"/>
                    <a:pt x="1895" y="27"/>
                    <a:pt x="1672" y="58"/>
                  </a:cubicBezTo>
                  <a:cubicBezTo>
                    <a:pt x="1155" y="179"/>
                    <a:pt x="152" y="453"/>
                    <a:pt x="61" y="1091"/>
                  </a:cubicBezTo>
                  <a:cubicBezTo>
                    <a:pt x="0" y="1334"/>
                    <a:pt x="91" y="1517"/>
                    <a:pt x="243" y="1547"/>
                  </a:cubicBezTo>
                  <a:cubicBezTo>
                    <a:pt x="312" y="1564"/>
                    <a:pt x="380" y="1571"/>
                    <a:pt x="448" y="1571"/>
                  </a:cubicBezTo>
                  <a:cubicBezTo>
                    <a:pt x="867" y="1571"/>
                    <a:pt x="1289" y="1291"/>
                    <a:pt x="1733" y="1213"/>
                  </a:cubicBezTo>
                  <a:cubicBezTo>
                    <a:pt x="1854" y="1197"/>
                    <a:pt x="1984" y="1190"/>
                    <a:pt x="2120" y="1190"/>
                  </a:cubicBezTo>
                  <a:cubicBezTo>
                    <a:pt x="2257" y="1190"/>
                    <a:pt x="2401" y="1197"/>
                    <a:pt x="2553" y="1213"/>
                  </a:cubicBezTo>
                  <a:cubicBezTo>
                    <a:pt x="2760" y="1233"/>
                    <a:pt x="2910" y="1296"/>
                    <a:pt x="3081" y="1296"/>
                  </a:cubicBezTo>
                  <a:cubicBezTo>
                    <a:pt x="3161" y="1296"/>
                    <a:pt x="3246" y="1282"/>
                    <a:pt x="3344" y="1243"/>
                  </a:cubicBezTo>
                  <a:cubicBezTo>
                    <a:pt x="3617" y="1152"/>
                    <a:pt x="3800" y="848"/>
                    <a:pt x="3617" y="513"/>
                  </a:cubicBezTo>
                  <a:cubicBezTo>
                    <a:pt x="3334" y="108"/>
                    <a:pt x="2861" y="0"/>
                    <a:pt x="2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42;p67">
              <a:extLst>
                <a:ext uri="{FF2B5EF4-FFF2-40B4-BE49-F238E27FC236}">
                  <a16:creationId xmlns:a16="http://schemas.microsoft.com/office/drawing/2014/main" id="{D4994181-145C-4A76-B029-C812F0051553}"/>
                </a:ext>
              </a:extLst>
            </p:cNvPr>
            <p:cNvSpPr/>
            <p:nvPr/>
          </p:nvSpPr>
          <p:spPr>
            <a:xfrm>
              <a:off x="-1802200" y="1201425"/>
              <a:ext cx="95000" cy="37325"/>
            </a:xfrm>
            <a:custGeom>
              <a:avLst/>
              <a:gdLst/>
              <a:ahLst/>
              <a:cxnLst/>
              <a:rect l="l" t="t" r="r" b="b"/>
              <a:pathLst>
                <a:path w="3800" h="1493" extrusionOk="0">
                  <a:moveTo>
                    <a:pt x="1428" y="0"/>
                  </a:moveTo>
                  <a:cubicBezTo>
                    <a:pt x="939" y="0"/>
                    <a:pt x="446" y="122"/>
                    <a:pt x="183" y="527"/>
                  </a:cubicBezTo>
                  <a:cubicBezTo>
                    <a:pt x="1" y="831"/>
                    <a:pt x="183" y="1135"/>
                    <a:pt x="456" y="1257"/>
                  </a:cubicBezTo>
                  <a:cubicBezTo>
                    <a:pt x="570" y="1299"/>
                    <a:pt x="689" y="1315"/>
                    <a:pt x="810" y="1315"/>
                  </a:cubicBezTo>
                  <a:cubicBezTo>
                    <a:pt x="1184" y="1315"/>
                    <a:pt x="1587" y="1163"/>
                    <a:pt x="1962" y="1163"/>
                  </a:cubicBezTo>
                  <a:cubicBezTo>
                    <a:pt x="1987" y="1163"/>
                    <a:pt x="2012" y="1164"/>
                    <a:pt x="2037" y="1166"/>
                  </a:cubicBezTo>
                  <a:cubicBezTo>
                    <a:pt x="2485" y="1192"/>
                    <a:pt x="2911" y="1493"/>
                    <a:pt x="3333" y="1493"/>
                  </a:cubicBezTo>
                  <a:cubicBezTo>
                    <a:pt x="3397" y="1493"/>
                    <a:pt x="3462" y="1486"/>
                    <a:pt x="3526" y="1470"/>
                  </a:cubicBezTo>
                  <a:cubicBezTo>
                    <a:pt x="3709" y="1439"/>
                    <a:pt x="3800" y="1257"/>
                    <a:pt x="3770" y="1105"/>
                  </a:cubicBezTo>
                  <a:cubicBezTo>
                    <a:pt x="3618" y="436"/>
                    <a:pt x="2645" y="132"/>
                    <a:pt x="2128" y="71"/>
                  </a:cubicBezTo>
                  <a:cubicBezTo>
                    <a:pt x="1915" y="31"/>
                    <a:pt x="1672"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043;p67">
              <a:extLst>
                <a:ext uri="{FF2B5EF4-FFF2-40B4-BE49-F238E27FC236}">
                  <a16:creationId xmlns:a16="http://schemas.microsoft.com/office/drawing/2014/main" id="{31E61977-954D-4853-A447-CFF7FD539968}"/>
                </a:ext>
              </a:extLst>
            </p:cNvPr>
            <p:cNvSpPr/>
            <p:nvPr/>
          </p:nvSpPr>
          <p:spPr>
            <a:xfrm>
              <a:off x="-1923025" y="1279175"/>
              <a:ext cx="41825" cy="41825"/>
            </a:xfrm>
            <a:custGeom>
              <a:avLst/>
              <a:gdLst/>
              <a:ahLst/>
              <a:cxnLst/>
              <a:rect l="l" t="t" r="r" b="b"/>
              <a:pathLst>
                <a:path w="1673" h="1673" extrusionOk="0">
                  <a:moveTo>
                    <a:pt x="852" y="1"/>
                  </a:moveTo>
                  <a:cubicBezTo>
                    <a:pt x="396" y="1"/>
                    <a:pt x="1" y="366"/>
                    <a:pt x="1" y="822"/>
                  </a:cubicBezTo>
                  <a:cubicBezTo>
                    <a:pt x="1" y="1278"/>
                    <a:pt x="396" y="1673"/>
                    <a:pt x="852" y="1673"/>
                  </a:cubicBezTo>
                  <a:cubicBezTo>
                    <a:pt x="1308" y="1673"/>
                    <a:pt x="1672" y="1278"/>
                    <a:pt x="1672" y="822"/>
                  </a:cubicBezTo>
                  <a:cubicBezTo>
                    <a:pt x="1672" y="366"/>
                    <a:pt x="1308"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44;p67">
              <a:extLst>
                <a:ext uri="{FF2B5EF4-FFF2-40B4-BE49-F238E27FC236}">
                  <a16:creationId xmlns:a16="http://schemas.microsoft.com/office/drawing/2014/main" id="{65EA32EF-C833-4913-8AB0-E9B0982BCDC7}"/>
                </a:ext>
              </a:extLst>
            </p:cNvPr>
            <p:cNvSpPr/>
            <p:nvPr/>
          </p:nvSpPr>
          <p:spPr>
            <a:xfrm>
              <a:off x="-1774850" y="1279175"/>
              <a:ext cx="41825" cy="41825"/>
            </a:xfrm>
            <a:custGeom>
              <a:avLst/>
              <a:gdLst/>
              <a:ahLst/>
              <a:cxnLst/>
              <a:rect l="l" t="t" r="r" b="b"/>
              <a:pathLst>
                <a:path w="1673" h="1673" extrusionOk="0">
                  <a:moveTo>
                    <a:pt x="852" y="1"/>
                  </a:moveTo>
                  <a:cubicBezTo>
                    <a:pt x="396" y="1"/>
                    <a:pt x="1" y="366"/>
                    <a:pt x="1" y="822"/>
                  </a:cubicBezTo>
                  <a:cubicBezTo>
                    <a:pt x="1" y="1278"/>
                    <a:pt x="396" y="1673"/>
                    <a:pt x="852" y="1673"/>
                  </a:cubicBezTo>
                  <a:cubicBezTo>
                    <a:pt x="1308" y="1673"/>
                    <a:pt x="1673" y="1278"/>
                    <a:pt x="1673" y="822"/>
                  </a:cubicBezTo>
                  <a:cubicBezTo>
                    <a:pt x="1673" y="335"/>
                    <a:pt x="1308"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045;p67">
              <a:extLst>
                <a:ext uri="{FF2B5EF4-FFF2-40B4-BE49-F238E27FC236}">
                  <a16:creationId xmlns:a16="http://schemas.microsoft.com/office/drawing/2014/main" id="{908D9C74-21B1-4089-816F-D9B5D8995A77}"/>
                </a:ext>
              </a:extLst>
            </p:cNvPr>
            <p:cNvSpPr/>
            <p:nvPr/>
          </p:nvSpPr>
          <p:spPr>
            <a:xfrm>
              <a:off x="-1857675" y="1275375"/>
              <a:ext cx="76575" cy="147875"/>
            </a:xfrm>
            <a:custGeom>
              <a:avLst/>
              <a:gdLst/>
              <a:ahLst/>
              <a:cxnLst/>
              <a:rect l="l" t="t" r="r" b="b"/>
              <a:pathLst>
                <a:path w="3063" h="5915" extrusionOk="0">
                  <a:moveTo>
                    <a:pt x="1034" y="1"/>
                  </a:moveTo>
                  <a:cubicBezTo>
                    <a:pt x="365" y="1"/>
                    <a:pt x="1" y="5290"/>
                    <a:pt x="578" y="5685"/>
                  </a:cubicBezTo>
                  <a:cubicBezTo>
                    <a:pt x="795" y="5839"/>
                    <a:pt x="1112" y="5914"/>
                    <a:pt x="1441" y="5914"/>
                  </a:cubicBezTo>
                  <a:cubicBezTo>
                    <a:pt x="2218" y="5914"/>
                    <a:pt x="3062" y="5493"/>
                    <a:pt x="2827" y="4682"/>
                  </a:cubicBezTo>
                  <a:cubicBezTo>
                    <a:pt x="2554" y="3679"/>
                    <a:pt x="1642" y="4408"/>
                    <a:pt x="1612" y="2493"/>
                  </a:cubicBezTo>
                  <a:cubicBezTo>
                    <a:pt x="1581" y="882"/>
                    <a:pt x="1612" y="1"/>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046;p67">
              <a:extLst>
                <a:ext uri="{FF2B5EF4-FFF2-40B4-BE49-F238E27FC236}">
                  <a16:creationId xmlns:a16="http://schemas.microsoft.com/office/drawing/2014/main" id="{0E12A635-4B7B-4446-9706-D4156E30A828}"/>
                </a:ext>
              </a:extLst>
            </p:cNvPr>
            <p:cNvSpPr/>
            <p:nvPr/>
          </p:nvSpPr>
          <p:spPr>
            <a:xfrm>
              <a:off x="-1885775" y="1462325"/>
              <a:ext cx="107150" cy="46375"/>
            </a:xfrm>
            <a:custGeom>
              <a:avLst/>
              <a:gdLst/>
              <a:ahLst/>
              <a:cxnLst/>
              <a:rect l="l" t="t" r="r" b="b"/>
              <a:pathLst>
                <a:path w="4286" h="1855" extrusionOk="0">
                  <a:moveTo>
                    <a:pt x="4164" y="0"/>
                  </a:moveTo>
                  <a:cubicBezTo>
                    <a:pt x="3721" y="156"/>
                    <a:pt x="3023" y="203"/>
                    <a:pt x="2324" y="203"/>
                  </a:cubicBezTo>
                  <a:cubicBezTo>
                    <a:pt x="1247" y="203"/>
                    <a:pt x="166" y="91"/>
                    <a:pt x="0" y="91"/>
                  </a:cubicBezTo>
                  <a:cubicBezTo>
                    <a:pt x="122" y="760"/>
                    <a:pt x="942" y="1854"/>
                    <a:pt x="2158" y="1854"/>
                  </a:cubicBezTo>
                  <a:cubicBezTo>
                    <a:pt x="3404" y="1854"/>
                    <a:pt x="4286" y="547"/>
                    <a:pt x="4164"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11A8F9C-2925-4639-BBA2-D11292EABBBE}"/>
              </a:ext>
            </a:extLst>
          </p:cNvPr>
          <p:cNvPicPr>
            <a:picLocks noChangeAspect="1"/>
          </p:cNvPicPr>
          <p:nvPr/>
        </p:nvPicPr>
        <p:blipFill>
          <a:blip r:embed="rId3"/>
          <a:stretch>
            <a:fillRect/>
          </a:stretch>
        </p:blipFill>
        <p:spPr>
          <a:xfrm>
            <a:off x="42421" y="35592"/>
            <a:ext cx="1443573" cy="1555913"/>
          </a:xfrm>
          <a:prstGeom prst="rect">
            <a:avLst/>
          </a:prstGeom>
        </p:spPr>
      </p:pic>
    </p:spTree>
    <p:extLst>
      <p:ext uri="{BB962C8B-B14F-4D97-AF65-F5344CB8AC3E}">
        <p14:creationId xmlns:p14="http://schemas.microsoft.com/office/powerpoint/2010/main" val="1776168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a:t>
            </a:r>
            <a:endParaRPr dirty="0"/>
          </a:p>
        </p:txBody>
      </p:sp>
      <p:sp>
        <p:nvSpPr>
          <p:cNvPr id="628" name="Google Shape;628;p33"/>
          <p:cNvSpPr txBox="1">
            <a:spLocks noGrp="1"/>
          </p:cNvSpPr>
          <p:nvPr>
            <p:ph type="body" idx="1"/>
          </p:nvPr>
        </p:nvSpPr>
        <p:spPr>
          <a:xfrm>
            <a:off x="713100" y="1148178"/>
            <a:ext cx="7717800" cy="34166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00" dirty="0"/>
              <a:t>These following steps we will do code for tsp:</a:t>
            </a:r>
          </a:p>
          <a:p>
            <a:pPr marL="285750" lvl="0" indent="-285750" algn="l" rtl="0">
              <a:spcBef>
                <a:spcPts val="0"/>
              </a:spcBef>
              <a:spcAft>
                <a:spcPts val="0"/>
              </a:spcAft>
              <a:buClr>
                <a:schemeClr val="dk1"/>
              </a:buClr>
              <a:buSzPts val="1100"/>
              <a:buFont typeface="Wingdings" panose="05000000000000000000" pitchFamily="2" charset="2"/>
              <a:buChar char="Ø"/>
            </a:pPr>
            <a:r>
              <a:rPr lang="en-US" sz="1300" dirty="0"/>
              <a:t>Initialize population</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300" dirty="0"/>
              <a:t>Calculate fitness function</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300" dirty="0"/>
              <a:t>Selection : roulette wheel selection operator</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300" dirty="0"/>
              <a:t>Crossover : single point crossover</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300" dirty="0"/>
              <a:t>Mutation  : Swap</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300" dirty="0"/>
          </a:p>
          <a:p>
            <a:pPr marL="0" lvl="0" indent="0" algn="l" rtl="0">
              <a:spcBef>
                <a:spcPts val="0"/>
              </a:spcBef>
              <a:spcAft>
                <a:spcPts val="0"/>
              </a:spcAft>
              <a:buClr>
                <a:schemeClr val="dk1"/>
              </a:buClr>
              <a:buSzPts val="1100"/>
              <a:buNone/>
            </a:pPr>
            <a:r>
              <a:rPr lang="en-US" sz="1300" b="1" dirty="0" err="1"/>
              <a:t>generateFirstPopulation</a:t>
            </a:r>
            <a:r>
              <a:rPr lang="en-US" sz="1300" b="1" dirty="0"/>
              <a:t>() </a:t>
            </a:r>
            <a:r>
              <a:rPr lang="en-US" sz="1300" dirty="0"/>
              <a:t>:</a:t>
            </a:r>
          </a:p>
          <a:p>
            <a:pPr marL="285750" lvl="0" indent="-285750" algn="l" rtl="0">
              <a:spcBef>
                <a:spcPts val="0"/>
              </a:spcBef>
              <a:spcAft>
                <a:spcPts val="0"/>
              </a:spcAft>
              <a:buClr>
                <a:schemeClr val="dk1"/>
              </a:buClr>
              <a:buSzPts val="1100"/>
              <a:buFont typeface="Wingdings" panose="05000000000000000000" pitchFamily="2" charset="2"/>
              <a:buChar char="Ø"/>
            </a:pPr>
            <a:r>
              <a:rPr lang="en-US" sz="1300" dirty="0"/>
              <a:t> This function is used for generating the population and in this function.</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300" dirty="0"/>
              <a:t>We have </a:t>
            </a:r>
            <a:r>
              <a:rPr lang="en-US" sz="1300" b="1" dirty="0" err="1"/>
              <a:t>generatePossiblePath</a:t>
            </a:r>
            <a:r>
              <a:rPr lang="en-US" sz="1300" b="1" dirty="0"/>
              <a:t>() </a:t>
            </a:r>
            <a:r>
              <a:rPr lang="en-US" sz="1300" dirty="0"/>
              <a:t>this function is used to give position of each randomly generated cities in path.</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300" dirty="0"/>
          </a:p>
        </p:txBody>
      </p:sp>
      <p:pic>
        <p:nvPicPr>
          <p:cNvPr id="3" name="Picture 2">
            <a:extLst>
              <a:ext uri="{FF2B5EF4-FFF2-40B4-BE49-F238E27FC236}">
                <a16:creationId xmlns:a16="http://schemas.microsoft.com/office/drawing/2014/main" id="{61A59405-6AF2-4665-92D9-7B9DF080B5F6}"/>
              </a:ext>
            </a:extLst>
          </p:cNvPr>
          <p:cNvPicPr>
            <a:picLocks noChangeAspect="1"/>
          </p:cNvPicPr>
          <p:nvPr/>
        </p:nvPicPr>
        <p:blipFill>
          <a:blip r:embed="rId3"/>
          <a:stretch>
            <a:fillRect/>
          </a:stretch>
        </p:blipFill>
        <p:spPr>
          <a:xfrm>
            <a:off x="6177776" y="0"/>
            <a:ext cx="1080918" cy="1049651"/>
          </a:xfrm>
          <a:prstGeom prst="rect">
            <a:avLst/>
          </a:prstGeom>
        </p:spPr>
      </p:pic>
      <p:pic>
        <p:nvPicPr>
          <p:cNvPr id="5" name="Picture 4">
            <a:extLst>
              <a:ext uri="{FF2B5EF4-FFF2-40B4-BE49-F238E27FC236}">
                <a16:creationId xmlns:a16="http://schemas.microsoft.com/office/drawing/2014/main" id="{A12B2AB3-1DC5-4570-916A-855A1AA0CBF2}"/>
              </a:ext>
            </a:extLst>
          </p:cNvPr>
          <p:cNvPicPr>
            <a:picLocks noChangeAspect="1"/>
          </p:cNvPicPr>
          <p:nvPr/>
        </p:nvPicPr>
        <p:blipFill>
          <a:blip r:embed="rId4"/>
          <a:stretch>
            <a:fillRect/>
          </a:stretch>
        </p:blipFill>
        <p:spPr>
          <a:xfrm>
            <a:off x="7450182" y="1650381"/>
            <a:ext cx="1526374" cy="2036770"/>
          </a:xfrm>
          <a:prstGeom prst="rect">
            <a:avLst/>
          </a:prstGeom>
        </p:spPr>
      </p:pic>
      <p:pic>
        <p:nvPicPr>
          <p:cNvPr id="9" name="Picture 8">
            <a:extLst>
              <a:ext uri="{FF2B5EF4-FFF2-40B4-BE49-F238E27FC236}">
                <a16:creationId xmlns:a16="http://schemas.microsoft.com/office/drawing/2014/main" id="{6ED5D240-28F1-42F0-AE4C-214A003F1961}"/>
              </a:ext>
            </a:extLst>
          </p:cNvPr>
          <p:cNvPicPr>
            <a:picLocks noChangeAspect="1"/>
          </p:cNvPicPr>
          <p:nvPr/>
        </p:nvPicPr>
        <p:blipFill>
          <a:blip r:embed="rId5"/>
          <a:stretch>
            <a:fillRect/>
          </a:stretch>
        </p:blipFill>
        <p:spPr>
          <a:xfrm>
            <a:off x="72664" y="3809554"/>
            <a:ext cx="730975" cy="799889"/>
          </a:xfrm>
          <a:prstGeom prst="rect">
            <a:avLst/>
          </a:prstGeom>
        </p:spPr>
      </p:pic>
    </p:spTree>
    <p:extLst>
      <p:ext uri="{BB962C8B-B14F-4D97-AF65-F5344CB8AC3E}">
        <p14:creationId xmlns:p14="http://schemas.microsoft.com/office/powerpoint/2010/main" val="2197487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a:t>
            </a:r>
            <a:endParaRPr dirty="0"/>
          </a:p>
        </p:txBody>
      </p:sp>
      <p:sp>
        <p:nvSpPr>
          <p:cNvPr id="628" name="Google Shape;628;p33"/>
          <p:cNvSpPr txBox="1">
            <a:spLocks noGrp="1"/>
          </p:cNvSpPr>
          <p:nvPr>
            <p:ph type="body" idx="1"/>
          </p:nvPr>
        </p:nvSpPr>
        <p:spPr>
          <a:xfrm>
            <a:off x="713100" y="1147950"/>
            <a:ext cx="7717800" cy="3529500"/>
          </a:xfrm>
          <a:prstGeom prst="rect">
            <a:avLst/>
          </a:prstGeom>
        </p:spPr>
        <p:txBody>
          <a:bodyPr spcFirstLastPara="1" wrap="square" lIns="91425" tIns="91425" rIns="91425" bIns="91425" anchor="t" anchorCtr="0">
            <a:noAutofit/>
          </a:bodyPr>
          <a:lstStyle/>
          <a:p>
            <a:pPr marL="285750" indent="-285750">
              <a:buSzPts val="1100"/>
              <a:buFont typeface="Wingdings" panose="05000000000000000000" pitchFamily="2" charset="2"/>
              <a:buChar char="Ø"/>
            </a:pPr>
            <a:r>
              <a:rPr lang="en-US" sz="1300" dirty="0"/>
              <a:t>We have other function inside </a:t>
            </a:r>
            <a:r>
              <a:rPr lang="en-US" sz="1300" dirty="0" err="1"/>
              <a:t>generatePossiblePath</a:t>
            </a:r>
            <a:r>
              <a:rPr lang="en-US" sz="1300" dirty="0"/>
              <a:t>() that is </a:t>
            </a:r>
            <a:r>
              <a:rPr lang="en-US" sz="1300" b="1" dirty="0" err="1"/>
              <a:t>numberExistsInPath</a:t>
            </a:r>
            <a:r>
              <a:rPr lang="en-US" sz="1300" b="1" dirty="0"/>
              <a:t>() </a:t>
            </a:r>
            <a:r>
              <a:rPr lang="en-US" sz="1300" dirty="0"/>
              <a:t>this checks whether the specified gene is present in the path if its there then it will allot other gene in the path. </a:t>
            </a:r>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r>
              <a:rPr lang="en-US" sz="1300" b="1" dirty="0" err="1"/>
              <a:t>fitnessFunction</a:t>
            </a:r>
            <a:r>
              <a:rPr lang="en-US" sz="1300" b="1" dirty="0"/>
              <a:t>(): </a:t>
            </a:r>
          </a:p>
          <a:p>
            <a:pPr marL="285750" lvl="0" indent="-285750" algn="l" rtl="0">
              <a:spcBef>
                <a:spcPts val="0"/>
              </a:spcBef>
              <a:spcAft>
                <a:spcPts val="0"/>
              </a:spcAft>
              <a:buClr>
                <a:schemeClr val="dk1"/>
              </a:buClr>
              <a:buSzPts val="1100"/>
              <a:buFont typeface="Wingdings" panose="05000000000000000000" pitchFamily="2" charset="2"/>
              <a:buChar char="Ø"/>
            </a:pPr>
            <a:r>
              <a:rPr lang="en-US" sz="1300" b="1" dirty="0"/>
              <a:t> </a:t>
            </a:r>
            <a:r>
              <a:rPr lang="en-US" sz="1300" dirty="0"/>
              <a:t>So in this function we will calculate the distance between every gene(city) in each chromosome by sqrt()(inbuilt function) for getting the distance.</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300" dirty="0"/>
              <a:t>All these distances will be added then we will get fitness value of that chromosome.</a:t>
            </a:r>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a:p>
            <a:pPr marL="0" lvl="0" indent="0" algn="l" rtl="0">
              <a:spcBef>
                <a:spcPts val="0"/>
              </a:spcBef>
              <a:spcAft>
                <a:spcPts val="0"/>
              </a:spcAft>
              <a:buClr>
                <a:schemeClr val="dk1"/>
              </a:buClr>
              <a:buSzPts val="1100"/>
              <a:buFont typeface="Arial"/>
              <a:buNone/>
            </a:pPr>
            <a:endParaRPr lang="en-US" sz="1300" dirty="0"/>
          </a:p>
        </p:txBody>
      </p:sp>
      <p:pic>
        <p:nvPicPr>
          <p:cNvPr id="5" name="Picture 4" descr="Table&#10;&#10;Description automatically generated">
            <a:extLst>
              <a:ext uri="{FF2B5EF4-FFF2-40B4-BE49-F238E27FC236}">
                <a16:creationId xmlns:a16="http://schemas.microsoft.com/office/drawing/2014/main" id="{460DA47B-0A2C-4A27-A671-DC0AA3C7906E}"/>
              </a:ext>
            </a:extLst>
          </p:cNvPr>
          <p:cNvPicPr>
            <a:picLocks noChangeAspect="1"/>
          </p:cNvPicPr>
          <p:nvPr/>
        </p:nvPicPr>
        <p:blipFill>
          <a:blip r:embed="rId3"/>
          <a:stretch>
            <a:fillRect/>
          </a:stretch>
        </p:blipFill>
        <p:spPr>
          <a:xfrm>
            <a:off x="2973937" y="4029093"/>
            <a:ext cx="3355960" cy="1062369"/>
          </a:xfrm>
          <a:prstGeom prst="rect">
            <a:avLst/>
          </a:prstGeom>
        </p:spPr>
      </p:pic>
      <p:pic>
        <p:nvPicPr>
          <p:cNvPr id="7" name="Picture 6" descr="Table&#10;&#10;Description automatically generated">
            <a:extLst>
              <a:ext uri="{FF2B5EF4-FFF2-40B4-BE49-F238E27FC236}">
                <a16:creationId xmlns:a16="http://schemas.microsoft.com/office/drawing/2014/main" id="{E85D3810-6B15-44A9-B2B8-3B7C9C0F02BF}"/>
              </a:ext>
            </a:extLst>
          </p:cNvPr>
          <p:cNvPicPr>
            <a:picLocks noChangeAspect="1"/>
          </p:cNvPicPr>
          <p:nvPr/>
        </p:nvPicPr>
        <p:blipFill>
          <a:blip r:embed="rId4"/>
          <a:stretch>
            <a:fillRect/>
          </a:stretch>
        </p:blipFill>
        <p:spPr>
          <a:xfrm>
            <a:off x="3033410" y="1716360"/>
            <a:ext cx="2720340" cy="1196340"/>
          </a:xfrm>
          <a:prstGeom prst="rect">
            <a:avLst/>
          </a:prstGeom>
        </p:spPr>
      </p:pic>
      <p:pic>
        <p:nvPicPr>
          <p:cNvPr id="3" name="Picture 2">
            <a:extLst>
              <a:ext uri="{FF2B5EF4-FFF2-40B4-BE49-F238E27FC236}">
                <a16:creationId xmlns:a16="http://schemas.microsoft.com/office/drawing/2014/main" id="{3E41BC08-DF41-4749-9074-1142B0956792}"/>
              </a:ext>
            </a:extLst>
          </p:cNvPr>
          <p:cNvPicPr>
            <a:picLocks noChangeAspect="1"/>
          </p:cNvPicPr>
          <p:nvPr/>
        </p:nvPicPr>
        <p:blipFill>
          <a:blip r:embed="rId5"/>
          <a:stretch>
            <a:fillRect/>
          </a:stretch>
        </p:blipFill>
        <p:spPr>
          <a:xfrm>
            <a:off x="8089453" y="1716360"/>
            <a:ext cx="1054547" cy="1407172"/>
          </a:xfrm>
          <a:prstGeom prst="rect">
            <a:avLst/>
          </a:prstGeom>
        </p:spPr>
      </p:pic>
      <p:pic>
        <p:nvPicPr>
          <p:cNvPr id="8" name="Picture 7">
            <a:extLst>
              <a:ext uri="{FF2B5EF4-FFF2-40B4-BE49-F238E27FC236}">
                <a16:creationId xmlns:a16="http://schemas.microsoft.com/office/drawing/2014/main" id="{E9D03A4A-3460-4343-8DB1-6C7382D36A91}"/>
              </a:ext>
            </a:extLst>
          </p:cNvPr>
          <p:cNvPicPr>
            <a:picLocks noChangeAspect="1"/>
          </p:cNvPicPr>
          <p:nvPr/>
        </p:nvPicPr>
        <p:blipFill>
          <a:blip r:embed="rId6"/>
          <a:stretch>
            <a:fillRect/>
          </a:stretch>
        </p:blipFill>
        <p:spPr>
          <a:xfrm>
            <a:off x="6159274" y="53879"/>
            <a:ext cx="1000074" cy="971146"/>
          </a:xfrm>
          <a:prstGeom prst="rect">
            <a:avLst/>
          </a:prstGeom>
        </p:spPr>
      </p:pic>
      <p:pic>
        <p:nvPicPr>
          <p:cNvPr id="6" name="Picture 5">
            <a:extLst>
              <a:ext uri="{FF2B5EF4-FFF2-40B4-BE49-F238E27FC236}">
                <a16:creationId xmlns:a16="http://schemas.microsoft.com/office/drawing/2014/main" id="{BD554AE4-DF3B-45A0-9EFE-A4F1B4DDAD0E}"/>
              </a:ext>
            </a:extLst>
          </p:cNvPr>
          <p:cNvPicPr>
            <a:picLocks noChangeAspect="1"/>
          </p:cNvPicPr>
          <p:nvPr/>
        </p:nvPicPr>
        <p:blipFill>
          <a:blip r:embed="rId7"/>
          <a:stretch>
            <a:fillRect/>
          </a:stretch>
        </p:blipFill>
        <p:spPr>
          <a:xfrm>
            <a:off x="85676" y="2226125"/>
            <a:ext cx="627424" cy="686575"/>
          </a:xfrm>
          <a:prstGeom prst="rect">
            <a:avLst/>
          </a:prstGeom>
        </p:spPr>
      </p:pic>
    </p:spTree>
    <p:extLst>
      <p:ext uri="{BB962C8B-B14F-4D97-AF65-F5344CB8AC3E}">
        <p14:creationId xmlns:p14="http://schemas.microsoft.com/office/powerpoint/2010/main" val="1639944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a:t>
            </a:r>
            <a:endParaRPr dirty="0"/>
          </a:p>
        </p:txBody>
      </p:sp>
      <p:sp>
        <p:nvSpPr>
          <p:cNvPr id="628" name="Google Shape;628;p33"/>
          <p:cNvSpPr txBox="1">
            <a:spLocks noGrp="1"/>
          </p:cNvSpPr>
          <p:nvPr>
            <p:ph type="body" idx="1"/>
          </p:nvPr>
        </p:nvSpPr>
        <p:spPr>
          <a:xfrm>
            <a:off x="713099" y="1114233"/>
            <a:ext cx="7717800" cy="3695659"/>
          </a:xfrm>
          <a:prstGeom prst="rect">
            <a:avLst/>
          </a:prstGeom>
        </p:spPr>
        <p:txBody>
          <a:bodyPr spcFirstLastPara="1" wrap="square" lIns="91425" tIns="91425" rIns="91425" bIns="91425" anchor="t" anchorCtr="0">
            <a:noAutofit/>
          </a:bodyPr>
          <a:lstStyle/>
          <a:p>
            <a:pPr marL="0" indent="0">
              <a:buSzPts val="1100"/>
              <a:buNone/>
            </a:pPr>
            <a:r>
              <a:rPr lang="en-US" b="1" dirty="0" err="1"/>
              <a:t>rouletteFunction</a:t>
            </a:r>
            <a:r>
              <a:rPr lang="en-US" b="1" dirty="0"/>
              <a:t>(): </a:t>
            </a:r>
            <a:r>
              <a:rPr lang="en-US" dirty="0"/>
              <a:t>This function is used for judging which 2 parents should be mated, the criteria for being best 2 parents is they should have best fitness value comparatively with other parents in the population.</a:t>
            </a:r>
          </a:p>
          <a:p>
            <a:pPr marL="0" indent="0">
              <a:buSzPts val="1100"/>
              <a:buNone/>
            </a:pPr>
            <a:endParaRPr lang="en-US" dirty="0"/>
          </a:p>
          <a:p>
            <a:pPr marL="0" indent="0">
              <a:buSzPts val="1100"/>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b="1" dirty="0"/>
              <a:t>Crossover:</a:t>
            </a:r>
          </a:p>
          <a:p>
            <a:pPr marL="285750" lvl="0" indent="-285750" algn="l" rtl="0">
              <a:spcBef>
                <a:spcPts val="0"/>
              </a:spcBef>
              <a:spcAft>
                <a:spcPts val="0"/>
              </a:spcAft>
              <a:buClr>
                <a:schemeClr val="dk1"/>
              </a:buClr>
              <a:buSzPts val="1100"/>
              <a:buFont typeface="Wingdings" panose="05000000000000000000" pitchFamily="2" charset="2"/>
              <a:buChar char="Ø"/>
            </a:pPr>
            <a:r>
              <a:rPr lang="en-US" dirty="0"/>
              <a:t>We selected 2 parents by selection operator then we will generate 2 </a:t>
            </a:r>
            <a:r>
              <a:rPr lang="en-US" dirty="0" err="1"/>
              <a:t>offsprings</a:t>
            </a:r>
            <a:r>
              <a:rPr lang="en-US" dirty="0"/>
              <a:t>(</a:t>
            </a:r>
            <a:r>
              <a:rPr lang="en-US" dirty="0" err="1"/>
              <a:t>childs</a:t>
            </a:r>
            <a:r>
              <a:rPr lang="en-US" dirty="0"/>
              <a:t>).</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dirty="0"/>
          </a:p>
          <a:p>
            <a:pPr marL="285750" lvl="0" indent="-285750" algn="l" rtl="0">
              <a:spcBef>
                <a:spcPts val="0"/>
              </a:spcBef>
              <a:spcAft>
                <a:spcPts val="0"/>
              </a:spcAft>
              <a:buClr>
                <a:schemeClr val="dk1"/>
              </a:buClr>
              <a:buSzPts val="1100"/>
              <a:buFont typeface="Wingdings" panose="05000000000000000000" pitchFamily="2" charset="2"/>
              <a:buChar char="Ø"/>
            </a:pPr>
            <a:r>
              <a:rPr lang="en-US" dirty="0"/>
              <a:t>So we should select the particular point where all genes after that point should be</a:t>
            </a:r>
            <a:r>
              <a:rPr lang="en-US" b="1" dirty="0"/>
              <a:t> crossed</a:t>
            </a:r>
            <a:r>
              <a:rPr lang="en-US" dirty="0"/>
              <a:t>.</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dirty="0"/>
          </a:p>
          <a:p>
            <a:pPr marL="285750" lvl="0" indent="-285750" algn="l" rtl="0">
              <a:spcBef>
                <a:spcPts val="0"/>
              </a:spcBef>
              <a:spcAft>
                <a:spcPts val="0"/>
              </a:spcAft>
              <a:buClr>
                <a:schemeClr val="dk1"/>
              </a:buClr>
              <a:buSzPts val="1100"/>
              <a:buFont typeface="Wingdings" panose="05000000000000000000" pitchFamily="2" charset="2"/>
              <a:buChar char="Ø"/>
            </a:pPr>
            <a:r>
              <a:rPr lang="en-US" dirty="0"/>
              <a:t>Here we will use random function to get the point at which we will do crossing.</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dirty="0"/>
          </a:p>
          <a:p>
            <a:pPr marL="285750" lvl="0" indent="-285750" algn="l" rtl="0">
              <a:spcBef>
                <a:spcPts val="0"/>
              </a:spcBef>
              <a:spcAft>
                <a:spcPts val="0"/>
              </a:spcAft>
              <a:buClr>
                <a:schemeClr val="dk1"/>
              </a:buClr>
              <a:buSzPts val="1100"/>
              <a:buFont typeface="Wingdings" panose="05000000000000000000" pitchFamily="2" charset="2"/>
              <a:buChar char="Ø"/>
            </a:pPr>
            <a:r>
              <a:rPr lang="en-US" dirty="0"/>
              <a:t>Then we will make a copy of both parents in to 2 </a:t>
            </a:r>
            <a:r>
              <a:rPr lang="en-US" dirty="0" err="1"/>
              <a:t>childs</a:t>
            </a:r>
            <a:r>
              <a:rPr lang="en-US" dirty="0"/>
              <a:t> by using </a:t>
            </a:r>
            <a:r>
              <a:rPr lang="en-US" b="1" dirty="0"/>
              <a:t>copy function</a:t>
            </a:r>
            <a:r>
              <a:rPr lang="en-US" dirty="0"/>
              <a:t>(inbuilt function) then we will cross the 2 </a:t>
            </a:r>
            <a:r>
              <a:rPr lang="en-US" dirty="0" err="1"/>
              <a:t>childs</a:t>
            </a:r>
            <a:r>
              <a:rPr lang="en-US" dirty="0"/>
              <a:t> at the position where cross is to be done.</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dirty="0"/>
          </a:p>
          <a:p>
            <a:pPr marL="285750" lvl="0" indent="-285750" algn="l" rtl="0">
              <a:spcBef>
                <a:spcPts val="0"/>
              </a:spcBef>
              <a:spcAft>
                <a:spcPts val="0"/>
              </a:spcAft>
              <a:buClr>
                <a:schemeClr val="dk1"/>
              </a:buClr>
              <a:buSzPts val="1100"/>
              <a:buFont typeface="Wingdings" panose="05000000000000000000" pitchFamily="2" charset="2"/>
              <a:buChar char="Ø"/>
            </a:pPr>
            <a:r>
              <a:rPr lang="en-US" dirty="0"/>
              <a:t>Then we will store crossed parts in a temporary variable and then we will swap those crossed parts in original child.</a:t>
            </a:r>
          </a:p>
        </p:txBody>
      </p:sp>
      <p:pic>
        <p:nvPicPr>
          <p:cNvPr id="5" name="Picture 4">
            <a:extLst>
              <a:ext uri="{FF2B5EF4-FFF2-40B4-BE49-F238E27FC236}">
                <a16:creationId xmlns:a16="http://schemas.microsoft.com/office/drawing/2014/main" id="{BF0C8F57-D769-451A-B92D-192E9E193D1A}"/>
              </a:ext>
            </a:extLst>
          </p:cNvPr>
          <p:cNvPicPr>
            <a:picLocks noChangeAspect="1"/>
          </p:cNvPicPr>
          <p:nvPr/>
        </p:nvPicPr>
        <p:blipFill>
          <a:blip r:embed="rId3"/>
          <a:stretch>
            <a:fillRect/>
          </a:stretch>
        </p:blipFill>
        <p:spPr>
          <a:xfrm>
            <a:off x="6300843" y="7190"/>
            <a:ext cx="925412" cy="898643"/>
          </a:xfrm>
          <a:prstGeom prst="rect">
            <a:avLst/>
          </a:prstGeom>
        </p:spPr>
      </p:pic>
      <p:pic>
        <p:nvPicPr>
          <p:cNvPr id="7" name="Picture 6">
            <a:extLst>
              <a:ext uri="{FF2B5EF4-FFF2-40B4-BE49-F238E27FC236}">
                <a16:creationId xmlns:a16="http://schemas.microsoft.com/office/drawing/2014/main" id="{53037F32-FF88-4198-AAC6-D7D9803C3E5A}"/>
              </a:ext>
            </a:extLst>
          </p:cNvPr>
          <p:cNvPicPr>
            <a:picLocks noChangeAspect="1"/>
          </p:cNvPicPr>
          <p:nvPr/>
        </p:nvPicPr>
        <p:blipFill>
          <a:blip r:embed="rId4"/>
          <a:stretch>
            <a:fillRect/>
          </a:stretch>
        </p:blipFill>
        <p:spPr>
          <a:xfrm>
            <a:off x="7903626" y="1685284"/>
            <a:ext cx="1054547" cy="1407172"/>
          </a:xfrm>
          <a:prstGeom prst="rect">
            <a:avLst/>
          </a:prstGeom>
        </p:spPr>
      </p:pic>
      <p:pic>
        <p:nvPicPr>
          <p:cNvPr id="3" name="Picture 2">
            <a:extLst>
              <a:ext uri="{FF2B5EF4-FFF2-40B4-BE49-F238E27FC236}">
                <a16:creationId xmlns:a16="http://schemas.microsoft.com/office/drawing/2014/main" id="{3296D7F6-1D2A-4F64-948D-F13A503B9040}"/>
              </a:ext>
            </a:extLst>
          </p:cNvPr>
          <p:cNvPicPr>
            <a:picLocks noChangeAspect="1"/>
          </p:cNvPicPr>
          <p:nvPr/>
        </p:nvPicPr>
        <p:blipFill>
          <a:blip r:embed="rId5"/>
          <a:stretch>
            <a:fillRect/>
          </a:stretch>
        </p:blipFill>
        <p:spPr>
          <a:xfrm>
            <a:off x="102401" y="1962150"/>
            <a:ext cx="663317" cy="725852"/>
          </a:xfrm>
          <a:prstGeom prst="rect">
            <a:avLst/>
          </a:prstGeom>
        </p:spPr>
      </p:pic>
      <p:pic>
        <p:nvPicPr>
          <p:cNvPr id="4" name="Picture 3">
            <a:extLst>
              <a:ext uri="{FF2B5EF4-FFF2-40B4-BE49-F238E27FC236}">
                <a16:creationId xmlns:a16="http://schemas.microsoft.com/office/drawing/2014/main" id="{87BD97A5-F25C-4601-9CCC-8B954B4B1375}"/>
              </a:ext>
            </a:extLst>
          </p:cNvPr>
          <p:cNvPicPr>
            <a:picLocks noChangeAspect="1"/>
          </p:cNvPicPr>
          <p:nvPr/>
        </p:nvPicPr>
        <p:blipFill>
          <a:blip r:embed="rId6"/>
          <a:stretch>
            <a:fillRect/>
          </a:stretch>
        </p:blipFill>
        <p:spPr>
          <a:xfrm>
            <a:off x="2723989" y="1605551"/>
            <a:ext cx="3696020" cy="891617"/>
          </a:xfrm>
          <a:prstGeom prst="rect">
            <a:avLst/>
          </a:prstGeom>
        </p:spPr>
      </p:pic>
    </p:spTree>
    <p:extLst>
      <p:ext uri="{BB962C8B-B14F-4D97-AF65-F5344CB8AC3E}">
        <p14:creationId xmlns:p14="http://schemas.microsoft.com/office/powerpoint/2010/main" val="2040233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a:t>
            </a:r>
            <a:endParaRPr dirty="0"/>
          </a:p>
        </p:txBody>
      </p:sp>
      <p:sp>
        <p:nvSpPr>
          <p:cNvPr id="628" name="Google Shape;628;p33"/>
          <p:cNvSpPr txBox="1">
            <a:spLocks noGrp="1"/>
          </p:cNvSpPr>
          <p:nvPr>
            <p:ph type="body" idx="1"/>
          </p:nvPr>
        </p:nvSpPr>
        <p:spPr>
          <a:xfrm>
            <a:off x="713100" y="1147950"/>
            <a:ext cx="7717800" cy="3529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Ø"/>
            </a:pPr>
            <a:r>
              <a:rPr lang="en-US" sz="1300" dirty="0"/>
              <a:t>There is a function called </a:t>
            </a:r>
            <a:r>
              <a:rPr lang="en-US" sz="1300" b="1" dirty="0" err="1"/>
              <a:t>hasDuplicity</a:t>
            </a:r>
            <a:r>
              <a:rPr lang="en-US" sz="1300" b="1" dirty="0"/>
              <a:t>() </a:t>
            </a:r>
            <a:r>
              <a:rPr lang="en-US" sz="1300" dirty="0"/>
              <a:t>this will check whether the crossed parts are existing previously in the </a:t>
            </a:r>
            <a:r>
              <a:rPr lang="en-US" sz="1300" dirty="0" err="1"/>
              <a:t>childs</a:t>
            </a:r>
            <a:r>
              <a:rPr lang="en-US" sz="1300" dirty="0"/>
              <a:t> or not if the crossed parts are present then we wont swap. </a:t>
            </a:r>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endParaRPr lang="en-US" sz="1300" b="1" dirty="0"/>
          </a:p>
          <a:p>
            <a:pPr marL="0" lvl="0" indent="0" algn="l" rtl="0">
              <a:spcBef>
                <a:spcPts val="0"/>
              </a:spcBef>
              <a:spcAft>
                <a:spcPts val="0"/>
              </a:spcAft>
              <a:buClr>
                <a:schemeClr val="dk1"/>
              </a:buClr>
              <a:buSzPts val="1100"/>
              <a:buFont typeface="Arial"/>
              <a:buNone/>
            </a:pPr>
            <a:r>
              <a:rPr lang="en-US" sz="1300" b="1" dirty="0"/>
              <a:t>mutate(): </a:t>
            </a:r>
          </a:p>
          <a:p>
            <a:pPr marL="0" lvl="0" indent="0" algn="l" rtl="0">
              <a:spcBef>
                <a:spcPts val="0"/>
              </a:spcBef>
              <a:spcAft>
                <a:spcPts val="0"/>
              </a:spcAft>
              <a:buClr>
                <a:schemeClr val="dk1"/>
              </a:buClr>
              <a:buSzPts val="1100"/>
              <a:buFont typeface="Arial"/>
              <a:buNone/>
            </a:pPr>
            <a:r>
              <a:rPr lang="en-US" sz="1300" dirty="0"/>
              <a:t>In this function we will swap the genes of the particular chromosome internally, here we are taking mutation probability of 5% so we will generate 2 positions where swapping should be done by random function, then we will swap that chromosome at that 2 different genes. So in this way mutation is done.</a:t>
            </a:r>
          </a:p>
          <a:p>
            <a:pPr marL="0" lvl="0" indent="0" algn="l" rtl="0">
              <a:spcBef>
                <a:spcPts val="0"/>
              </a:spcBef>
              <a:spcAft>
                <a:spcPts val="0"/>
              </a:spcAft>
              <a:buClr>
                <a:schemeClr val="dk1"/>
              </a:buClr>
              <a:buSzPts val="1100"/>
              <a:buFont typeface="Arial"/>
              <a:buNone/>
            </a:pPr>
            <a:endParaRPr lang="en-US" sz="1300" dirty="0"/>
          </a:p>
        </p:txBody>
      </p:sp>
      <p:pic>
        <p:nvPicPr>
          <p:cNvPr id="5" name="Picture 4" descr="A picture containing text, clock&#10;&#10;Description automatically generated">
            <a:extLst>
              <a:ext uri="{FF2B5EF4-FFF2-40B4-BE49-F238E27FC236}">
                <a16:creationId xmlns:a16="http://schemas.microsoft.com/office/drawing/2014/main" id="{EF9735B5-456E-472C-961E-0BE5FC37307A}"/>
              </a:ext>
            </a:extLst>
          </p:cNvPr>
          <p:cNvPicPr>
            <a:picLocks noChangeAspect="1"/>
          </p:cNvPicPr>
          <p:nvPr/>
        </p:nvPicPr>
        <p:blipFill>
          <a:blip r:embed="rId3"/>
          <a:stretch>
            <a:fillRect/>
          </a:stretch>
        </p:blipFill>
        <p:spPr>
          <a:xfrm>
            <a:off x="3478530" y="3917198"/>
            <a:ext cx="2186940" cy="1158240"/>
          </a:xfrm>
          <a:prstGeom prst="rect">
            <a:avLst/>
          </a:prstGeom>
        </p:spPr>
      </p:pic>
      <p:pic>
        <p:nvPicPr>
          <p:cNvPr id="6" name="Picture 5" descr="Table&#10;&#10;Description automatically generated">
            <a:extLst>
              <a:ext uri="{FF2B5EF4-FFF2-40B4-BE49-F238E27FC236}">
                <a16:creationId xmlns:a16="http://schemas.microsoft.com/office/drawing/2014/main" id="{01B48058-961B-477D-AD05-8284CCF404BA}"/>
              </a:ext>
            </a:extLst>
          </p:cNvPr>
          <p:cNvPicPr>
            <a:picLocks noChangeAspect="1"/>
          </p:cNvPicPr>
          <p:nvPr/>
        </p:nvPicPr>
        <p:blipFill>
          <a:blip r:embed="rId4"/>
          <a:stretch>
            <a:fillRect/>
          </a:stretch>
        </p:blipFill>
        <p:spPr>
          <a:xfrm>
            <a:off x="3326130" y="1851382"/>
            <a:ext cx="2491740" cy="1158240"/>
          </a:xfrm>
          <a:prstGeom prst="rect">
            <a:avLst/>
          </a:prstGeom>
        </p:spPr>
      </p:pic>
      <p:pic>
        <p:nvPicPr>
          <p:cNvPr id="7" name="Picture 6">
            <a:extLst>
              <a:ext uri="{FF2B5EF4-FFF2-40B4-BE49-F238E27FC236}">
                <a16:creationId xmlns:a16="http://schemas.microsoft.com/office/drawing/2014/main" id="{5FFE0296-A784-41A5-B991-87B968830811}"/>
              </a:ext>
            </a:extLst>
          </p:cNvPr>
          <p:cNvPicPr>
            <a:picLocks noChangeAspect="1"/>
          </p:cNvPicPr>
          <p:nvPr/>
        </p:nvPicPr>
        <p:blipFill>
          <a:blip r:embed="rId5"/>
          <a:stretch>
            <a:fillRect/>
          </a:stretch>
        </p:blipFill>
        <p:spPr>
          <a:xfrm>
            <a:off x="7820723" y="1357769"/>
            <a:ext cx="1323278" cy="1765763"/>
          </a:xfrm>
          <a:prstGeom prst="rect">
            <a:avLst/>
          </a:prstGeom>
        </p:spPr>
      </p:pic>
      <p:pic>
        <p:nvPicPr>
          <p:cNvPr id="2" name="Picture 1">
            <a:extLst>
              <a:ext uri="{FF2B5EF4-FFF2-40B4-BE49-F238E27FC236}">
                <a16:creationId xmlns:a16="http://schemas.microsoft.com/office/drawing/2014/main" id="{A16558CF-9314-4FB6-88FE-E80090719B91}"/>
              </a:ext>
            </a:extLst>
          </p:cNvPr>
          <p:cNvPicPr>
            <a:picLocks noChangeAspect="1"/>
          </p:cNvPicPr>
          <p:nvPr/>
        </p:nvPicPr>
        <p:blipFill>
          <a:blip r:embed="rId6"/>
          <a:stretch>
            <a:fillRect/>
          </a:stretch>
        </p:blipFill>
        <p:spPr>
          <a:xfrm>
            <a:off x="6193294" y="85622"/>
            <a:ext cx="1079086" cy="1048603"/>
          </a:xfrm>
          <a:prstGeom prst="rect">
            <a:avLst/>
          </a:prstGeom>
        </p:spPr>
      </p:pic>
      <p:pic>
        <p:nvPicPr>
          <p:cNvPr id="4" name="Picture 3">
            <a:extLst>
              <a:ext uri="{FF2B5EF4-FFF2-40B4-BE49-F238E27FC236}">
                <a16:creationId xmlns:a16="http://schemas.microsoft.com/office/drawing/2014/main" id="{5D1C3F40-B35A-4EC7-998A-B18E6FAB6B8F}"/>
              </a:ext>
            </a:extLst>
          </p:cNvPr>
          <p:cNvPicPr>
            <a:picLocks noChangeAspect="1"/>
          </p:cNvPicPr>
          <p:nvPr/>
        </p:nvPicPr>
        <p:blipFill>
          <a:blip r:embed="rId7"/>
          <a:stretch>
            <a:fillRect/>
          </a:stretch>
        </p:blipFill>
        <p:spPr>
          <a:xfrm>
            <a:off x="94967" y="3810122"/>
            <a:ext cx="805147" cy="881053"/>
          </a:xfrm>
          <a:prstGeom prst="rect">
            <a:avLst/>
          </a:prstGeom>
        </p:spPr>
      </p:pic>
    </p:spTree>
    <p:extLst>
      <p:ext uri="{BB962C8B-B14F-4D97-AF65-F5344CB8AC3E}">
        <p14:creationId xmlns:p14="http://schemas.microsoft.com/office/powerpoint/2010/main" val="4173499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2"/>
          <p:cNvSpPr/>
          <p:nvPr/>
        </p:nvSpPr>
        <p:spPr>
          <a:xfrm>
            <a:off x="4953050" y="691337"/>
            <a:ext cx="3074700" cy="3584700"/>
          </a:xfrm>
          <a:prstGeom prst="round2SameRect">
            <a:avLst>
              <a:gd name="adj1" fmla="val 50000"/>
              <a:gd name="adj2" fmla="val 0"/>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txBox="1">
            <a:spLocks noGrp="1"/>
          </p:cNvSpPr>
          <p:nvPr>
            <p:ph type="title" idx="2"/>
          </p:nvPr>
        </p:nvSpPr>
        <p:spPr>
          <a:xfrm>
            <a:off x="1711125" y="2139512"/>
            <a:ext cx="2482800" cy="14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a:t>
            </a:r>
          </a:p>
        </p:txBody>
      </p:sp>
      <p:sp>
        <p:nvSpPr>
          <p:cNvPr id="1109" name="Google Shape;1109;p42"/>
          <p:cNvSpPr txBox="1">
            <a:spLocks noGrp="1"/>
          </p:cNvSpPr>
          <p:nvPr>
            <p:ph type="title"/>
          </p:nvPr>
        </p:nvSpPr>
        <p:spPr>
          <a:xfrm>
            <a:off x="2597490" y="1811329"/>
            <a:ext cx="850500" cy="6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1110" name="Google Shape;1110;p42"/>
          <p:cNvGrpSpPr/>
          <p:nvPr/>
        </p:nvGrpSpPr>
        <p:grpSpPr>
          <a:xfrm>
            <a:off x="4677847" y="1123533"/>
            <a:ext cx="2074949" cy="3194760"/>
            <a:chOff x="840275" y="2748000"/>
            <a:chExt cx="962050" cy="1481250"/>
          </a:xfrm>
        </p:grpSpPr>
        <p:sp>
          <p:nvSpPr>
            <p:cNvPr id="1111" name="Google Shape;1111;p42"/>
            <p:cNvSpPr/>
            <p:nvPr/>
          </p:nvSpPr>
          <p:spPr>
            <a:xfrm>
              <a:off x="1157875" y="3894350"/>
              <a:ext cx="401550" cy="278650"/>
            </a:xfrm>
            <a:custGeom>
              <a:avLst/>
              <a:gdLst/>
              <a:ahLst/>
              <a:cxnLst/>
              <a:rect l="l" t="t" r="r" b="b"/>
              <a:pathLst>
                <a:path w="16062" h="11146" extrusionOk="0">
                  <a:moveTo>
                    <a:pt x="0" y="1"/>
                  </a:moveTo>
                  <a:lnTo>
                    <a:pt x="0" y="11145"/>
                  </a:lnTo>
                  <a:lnTo>
                    <a:pt x="16062" y="11145"/>
                  </a:lnTo>
                  <a:lnTo>
                    <a:pt x="160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1148650" y="3844050"/>
              <a:ext cx="504550" cy="68500"/>
            </a:xfrm>
            <a:custGeom>
              <a:avLst/>
              <a:gdLst/>
              <a:ahLst/>
              <a:cxnLst/>
              <a:rect l="l" t="t" r="r" b="b"/>
              <a:pathLst>
                <a:path w="20182" h="2740" extrusionOk="0">
                  <a:moveTo>
                    <a:pt x="0" y="1"/>
                  </a:moveTo>
                  <a:lnTo>
                    <a:pt x="0" y="2739"/>
                  </a:lnTo>
                  <a:lnTo>
                    <a:pt x="20181" y="2739"/>
                  </a:lnTo>
                  <a:lnTo>
                    <a:pt x="201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1225150" y="3827675"/>
              <a:ext cx="379225" cy="16400"/>
            </a:xfrm>
            <a:custGeom>
              <a:avLst/>
              <a:gdLst/>
              <a:ahLst/>
              <a:cxnLst/>
              <a:rect l="l" t="t" r="r" b="b"/>
              <a:pathLst>
                <a:path w="15169" h="656" extrusionOk="0">
                  <a:moveTo>
                    <a:pt x="0" y="1"/>
                  </a:moveTo>
                  <a:lnTo>
                    <a:pt x="0" y="656"/>
                  </a:lnTo>
                  <a:lnTo>
                    <a:pt x="15169" y="656"/>
                  </a:lnTo>
                  <a:lnTo>
                    <a:pt x="151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859625" y="4173250"/>
              <a:ext cx="942700" cy="56000"/>
            </a:xfrm>
            <a:custGeom>
              <a:avLst/>
              <a:gdLst/>
              <a:ahLst/>
              <a:cxnLst/>
              <a:rect l="l" t="t" r="r" b="b"/>
              <a:pathLst>
                <a:path w="37708" h="2240" extrusionOk="0">
                  <a:moveTo>
                    <a:pt x="1108" y="1"/>
                  </a:moveTo>
                  <a:cubicBezTo>
                    <a:pt x="500" y="1"/>
                    <a:pt x="0" y="501"/>
                    <a:pt x="0" y="1120"/>
                  </a:cubicBezTo>
                  <a:cubicBezTo>
                    <a:pt x="0" y="1727"/>
                    <a:pt x="488" y="2239"/>
                    <a:pt x="1108" y="2239"/>
                  </a:cubicBezTo>
                  <a:lnTo>
                    <a:pt x="36588" y="2239"/>
                  </a:lnTo>
                  <a:cubicBezTo>
                    <a:pt x="37207" y="2239"/>
                    <a:pt x="37707" y="1727"/>
                    <a:pt x="37707" y="1120"/>
                  </a:cubicBezTo>
                  <a:cubicBezTo>
                    <a:pt x="37707" y="513"/>
                    <a:pt x="37219" y="1"/>
                    <a:pt x="36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844450" y="2853750"/>
              <a:ext cx="704275" cy="834650"/>
            </a:xfrm>
            <a:custGeom>
              <a:avLst/>
              <a:gdLst/>
              <a:ahLst/>
              <a:cxnLst/>
              <a:rect l="l" t="t" r="r" b="b"/>
              <a:pathLst>
                <a:path w="28171" h="33386" extrusionOk="0">
                  <a:moveTo>
                    <a:pt x="11847" y="1"/>
                  </a:moveTo>
                  <a:lnTo>
                    <a:pt x="0" y="7466"/>
                  </a:lnTo>
                  <a:lnTo>
                    <a:pt x="16324" y="33386"/>
                  </a:lnTo>
                  <a:lnTo>
                    <a:pt x="28170" y="25921"/>
                  </a:lnTo>
                  <a:lnTo>
                    <a:pt x="11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1290325" y="3525275"/>
              <a:ext cx="240525" cy="169975"/>
            </a:xfrm>
            <a:custGeom>
              <a:avLst/>
              <a:gdLst/>
              <a:ahLst/>
              <a:cxnLst/>
              <a:rect l="l" t="t" r="r" b="b"/>
              <a:pathLst>
                <a:path w="9621" h="6799" extrusionOk="0">
                  <a:moveTo>
                    <a:pt x="8847" y="0"/>
                  </a:moveTo>
                  <a:lnTo>
                    <a:pt x="1" y="5572"/>
                  </a:lnTo>
                  <a:lnTo>
                    <a:pt x="786" y="6799"/>
                  </a:lnTo>
                  <a:lnTo>
                    <a:pt x="9621" y="1238"/>
                  </a:lnTo>
                  <a:lnTo>
                    <a:pt x="88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867050" y="2853875"/>
              <a:ext cx="231600" cy="156200"/>
            </a:xfrm>
            <a:custGeom>
              <a:avLst/>
              <a:gdLst/>
              <a:ahLst/>
              <a:cxnLst/>
              <a:rect l="l" t="t" r="r" b="b"/>
              <a:pathLst>
                <a:path w="9264" h="6248" extrusionOk="0">
                  <a:moveTo>
                    <a:pt x="8429" y="0"/>
                  </a:moveTo>
                  <a:cubicBezTo>
                    <a:pt x="8294" y="0"/>
                    <a:pt x="8158" y="37"/>
                    <a:pt x="8038" y="115"/>
                  </a:cubicBezTo>
                  <a:lnTo>
                    <a:pt x="430" y="4901"/>
                  </a:lnTo>
                  <a:cubicBezTo>
                    <a:pt x="84" y="5127"/>
                    <a:pt x="1" y="5568"/>
                    <a:pt x="203" y="5913"/>
                  </a:cubicBezTo>
                  <a:cubicBezTo>
                    <a:pt x="348" y="6134"/>
                    <a:pt x="581" y="6248"/>
                    <a:pt x="820" y="6248"/>
                  </a:cubicBezTo>
                  <a:cubicBezTo>
                    <a:pt x="955" y="6248"/>
                    <a:pt x="1091" y="6212"/>
                    <a:pt x="1215" y="6139"/>
                  </a:cubicBezTo>
                  <a:lnTo>
                    <a:pt x="8823" y="1341"/>
                  </a:lnTo>
                  <a:cubicBezTo>
                    <a:pt x="9169" y="1127"/>
                    <a:pt x="9264" y="674"/>
                    <a:pt x="9050" y="329"/>
                  </a:cubicBezTo>
                  <a:cubicBezTo>
                    <a:pt x="8905" y="116"/>
                    <a:pt x="8668" y="0"/>
                    <a:pt x="8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2"/>
            <p:cNvSpPr/>
            <p:nvPr/>
          </p:nvSpPr>
          <p:spPr>
            <a:xfrm>
              <a:off x="894450" y="2862375"/>
              <a:ext cx="152425" cy="100650"/>
            </a:xfrm>
            <a:custGeom>
              <a:avLst/>
              <a:gdLst/>
              <a:ahLst/>
              <a:cxnLst/>
              <a:rect l="l" t="t" r="r" b="b"/>
              <a:pathLst>
                <a:path w="6097" h="4026" extrusionOk="0">
                  <a:moveTo>
                    <a:pt x="5894" y="1"/>
                  </a:moveTo>
                  <a:lnTo>
                    <a:pt x="0" y="3704"/>
                  </a:lnTo>
                  <a:lnTo>
                    <a:pt x="203" y="4025"/>
                  </a:lnTo>
                  <a:lnTo>
                    <a:pt x="6096" y="311"/>
                  </a:lnTo>
                  <a:lnTo>
                    <a:pt x="58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871525" y="2804650"/>
              <a:ext cx="149150" cy="136650"/>
            </a:xfrm>
            <a:custGeom>
              <a:avLst/>
              <a:gdLst/>
              <a:ahLst/>
              <a:cxnLst/>
              <a:rect l="l" t="t" r="r" b="b"/>
              <a:pathLst>
                <a:path w="5966" h="5466" extrusionOk="0">
                  <a:moveTo>
                    <a:pt x="4180" y="0"/>
                  </a:moveTo>
                  <a:lnTo>
                    <a:pt x="1" y="2631"/>
                  </a:lnTo>
                  <a:lnTo>
                    <a:pt x="1786" y="5465"/>
                  </a:lnTo>
                  <a:lnTo>
                    <a:pt x="5966" y="2834"/>
                  </a:lnTo>
                  <a:lnTo>
                    <a:pt x="41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840275" y="2748000"/>
              <a:ext cx="147650" cy="133450"/>
            </a:xfrm>
            <a:custGeom>
              <a:avLst/>
              <a:gdLst/>
              <a:ahLst/>
              <a:cxnLst/>
              <a:rect l="l" t="t" r="r" b="b"/>
              <a:pathLst>
                <a:path w="5906" h="5338" extrusionOk="0">
                  <a:moveTo>
                    <a:pt x="4763" y="1"/>
                  </a:moveTo>
                  <a:cubicBezTo>
                    <a:pt x="4735" y="1"/>
                    <a:pt x="4707" y="6"/>
                    <a:pt x="4680" y="16"/>
                  </a:cubicBezTo>
                  <a:cubicBezTo>
                    <a:pt x="4108" y="218"/>
                    <a:pt x="2882" y="2457"/>
                    <a:pt x="1822" y="3183"/>
                  </a:cubicBezTo>
                  <a:cubicBezTo>
                    <a:pt x="739" y="3909"/>
                    <a:pt x="0" y="4481"/>
                    <a:pt x="548" y="5338"/>
                  </a:cubicBezTo>
                  <a:lnTo>
                    <a:pt x="5906" y="1957"/>
                  </a:lnTo>
                  <a:cubicBezTo>
                    <a:pt x="5906" y="1957"/>
                    <a:pt x="5322" y="1"/>
                    <a:pt x="4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1383800" y="3612175"/>
              <a:ext cx="95575" cy="95875"/>
            </a:xfrm>
            <a:custGeom>
              <a:avLst/>
              <a:gdLst/>
              <a:ahLst/>
              <a:cxnLst/>
              <a:rect l="l" t="t" r="r" b="b"/>
              <a:pathLst>
                <a:path w="3823" h="3835" extrusionOk="0">
                  <a:moveTo>
                    <a:pt x="2334" y="1"/>
                  </a:moveTo>
                  <a:lnTo>
                    <a:pt x="0" y="1465"/>
                  </a:lnTo>
                  <a:lnTo>
                    <a:pt x="1488" y="3835"/>
                  </a:lnTo>
                  <a:lnTo>
                    <a:pt x="3822" y="2370"/>
                  </a:lnTo>
                  <a:lnTo>
                    <a:pt x="2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1344500" y="3642250"/>
              <a:ext cx="80700" cy="81275"/>
            </a:xfrm>
            <a:custGeom>
              <a:avLst/>
              <a:gdLst/>
              <a:ahLst/>
              <a:cxnLst/>
              <a:rect l="l" t="t" r="r" b="b"/>
              <a:pathLst>
                <a:path w="3228" h="3251" extrusionOk="0">
                  <a:moveTo>
                    <a:pt x="1965" y="0"/>
                  </a:moveTo>
                  <a:lnTo>
                    <a:pt x="1" y="1239"/>
                  </a:lnTo>
                  <a:lnTo>
                    <a:pt x="1263" y="3251"/>
                  </a:lnTo>
                  <a:lnTo>
                    <a:pt x="3227" y="2012"/>
                  </a:lnTo>
                  <a:lnTo>
                    <a:pt x="1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1433500" y="3577950"/>
              <a:ext cx="102725" cy="103300"/>
            </a:xfrm>
            <a:custGeom>
              <a:avLst/>
              <a:gdLst/>
              <a:ahLst/>
              <a:cxnLst/>
              <a:rect l="l" t="t" r="r" b="b"/>
              <a:pathLst>
                <a:path w="4109" h="4132" extrusionOk="0">
                  <a:moveTo>
                    <a:pt x="2501" y="1"/>
                  </a:moveTo>
                  <a:lnTo>
                    <a:pt x="1" y="1584"/>
                  </a:lnTo>
                  <a:lnTo>
                    <a:pt x="1596" y="4132"/>
                  </a:lnTo>
                  <a:lnTo>
                    <a:pt x="4108" y="2548"/>
                  </a:lnTo>
                  <a:lnTo>
                    <a:pt x="2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1475775" y="3645750"/>
              <a:ext cx="68475" cy="48375"/>
            </a:xfrm>
            <a:custGeom>
              <a:avLst/>
              <a:gdLst/>
              <a:ahLst/>
              <a:cxnLst/>
              <a:rect l="l" t="t" r="r" b="b"/>
              <a:pathLst>
                <a:path w="2739" h="1935" extrusionOk="0">
                  <a:moveTo>
                    <a:pt x="2283" y="1"/>
                  </a:moveTo>
                  <a:cubicBezTo>
                    <a:pt x="2212" y="1"/>
                    <a:pt x="2143" y="20"/>
                    <a:pt x="2084" y="63"/>
                  </a:cubicBezTo>
                  <a:lnTo>
                    <a:pt x="238" y="1218"/>
                  </a:lnTo>
                  <a:cubicBezTo>
                    <a:pt x="60" y="1337"/>
                    <a:pt x="0" y="1575"/>
                    <a:pt x="119" y="1753"/>
                  </a:cubicBezTo>
                  <a:cubicBezTo>
                    <a:pt x="196" y="1869"/>
                    <a:pt x="323" y="1934"/>
                    <a:pt x="451" y="1934"/>
                  </a:cubicBezTo>
                  <a:cubicBezTo>
                    <a:pt x="521" y="1934"/>
                    <a:pt x="592" y="1915"/>
                    <a:pt x="655" y="1872"/>
                  </a:cubicBezTo>
                  <a:lnTo>
                    <a:pt x="2501" y="718"/>
                  </a:lnTo>
                  <a:cubicBezTo>
                    <a:pt x="2679" y="598"/>
                    <a:pt x="2739" y="360"/>
                    <a:pt x="2620" y="182"/>
                  </a:cubicBezTo>
                  <a:cubicBezTo>
                    <a:pt x="2543" y="66"/>
                    <a:pt x="2411"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889675" y="3324950"/>
              <a:ext cx="223275" cy="671825"/>
            </a:xfrm>
            <a:custGeom>
              <a:avLst/>
              <a:gdLst/>
              <a:ahLst/>
              <a:cxnLst/>
              <a:rect l="l" t="t" r="r" b="b"/>
              <a:pathLst>
                <a:path w="8931" h="26873" extrusionOk="0">
                  <a:moveTo>
                    <a:pt x="4228" y="0"/>
                  </a:moveTo>
                  <a:cubicBezTo>
                    <a:pt x="1596" y="3096"/>
                    <a:pt x="1" y="7108"/>
                    <a:pt x="1" y="11478"/>
                  </a:cubicBezTo>
                  <a:cubicBezTo>
                    <a:pt x="1" y="18062"/>
                    <a:pt x="3596" y="23813"/>
                    <a:pt x="8930" y="26873"/>
                  </a:cubicBezTo>
                  <a:lnTo>
                    <a:pt x="8930" y="23432"/>
                  </a:lnTo>
                  <a:cubicBezTo>
                    <a:pt x="5263" y="20717"/>
                    <a:pt x="2882" y="16371"/>
                    <a:pt x="2882" y="11478"/>
                  </a:cubicBezTo>
                  <a:cubicBezTo>
                    <a:pt x="2882" y="8442"/>
                    <a:pt x="3811" y="5620"/>
                    <a:pt x="5371" y="3263"/>
                  </a:cubicBezTo>
                  <a:lnTo>
                    <a:pt x="4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925700" y="3216000"/>
              <a:ext cx="242625" cy="242625"/>
            </a:xfrm>
            <a:custGeom>
              <a:avLst/>
              <a:gdLst/>
              <a:ahLst/>
              <a:cxnLst/>
              <a:rect l="l" t="t" r="r" b="b"/>
              <a:pathLst>
                <a:path w="9705" h="9705" extrusionOk="0">
                  <a:moveTo>
                    <a:pt x="4846" y="1"/>
                  </a:moveTo>
                  <a:cubicBezTo>
                    <a:pt x="2167" y="1"/>
                    <a:pt x="0" y="2167"/>
                    <a:pt x="0" y="4858"/>
                  </a:cubicBezTo>
                  <a:cubicBezTo>
                    <a:pt x="0" y="7537"/>
                    <a:pt x="2167" y="9704"/>
                    <a:pt x="4846" y="9704"/>
                  </a:cubicBezTo>
                  <a:cubicBezTo>
                    <a:pt x="7537" y="9704"/>
                    <a:pt x="9704" y="7537"/>
                    <a:pt x="9704" y="4858"/>
                  </a:cubicBezTo>
                  <a:cubicBezTo>
                    <a:pt x="9704" y="2167"/>
                    <a:pt x="7537" y="1"/>
                    <a:pt x="4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2"/>
            <p:cNvSpPr/>
            <p:nvPr/>
          </p:nvSpPr>
          <p:spPr>
            <a:xfrm>
              <a:off x="983150" y="3811025"/>
              <a:ext cx="242600" cy="242600"/>
            </a:xfrm>
            <a:custGeom>
              <a:avLst/>
              <a:gdLst/>
              <a:ahLst/>
              <a:cxnLst/>
              <a:rect l="l" t="t" r="r" b="b"/>
              <a:pathLst>
                <a:path w="9704" h="9704" extrusionOk="0">
                  <a:moveTo>
                    <a:pt x="4846" y="0"/>
                  </a:moveTo>
                  <a:cubicBezTo>
                    <a:pt x="2167" y="0"/>
                    <a:pt x="0" y="2167"/>
                    <a:pt x="0" y="4846"/>
                  </a:cubicBezTo>
                  <a:cubicBezTo>
                    <a:pt x="0" y="7525"/>
                    <a:pt x="2167" y="9704"/>
                    <a:pt x="4846" y="9704"/>
                  </a:cubicBezTo>
                  <a:cubicBezTo>
                    <a:pt x="7525" y="9704"/>
                    <a:pt x="9704" y="7525"/>
                    <a:pt x="9704" y="4846"/>
                  </a:cubicBezTo>
                  <a:cubicBezTo>
                    <a:pt x="9704" y="2167"/>
                    <a:pt x="7525" y="0"/>
                    <a:pt x="4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a:off x="992675" y="3830500"/>
              <a:ext cx="222975" cy="203100"/>
            </a:xfrm>
            <a:custGeom>
              <a:avLst/>
              <a:gdLst/>
              <a:ahLst/>
              <a:cxnLst/>
              <a:rect l="l" t="t" r="r" b="b"/>
              <a:pathLst>
                <a:path w="8919" h="8124" extrusionOk="0">
                  <a:moveTo>
                    <a:pt x="4464" y="1"/>
                  </a:moveTo>
                  <a:cubicBezTo>
                    <a:pt x="3423" y="1"/>
                    <a:pt x="2382" y="400"/>
                    <a:pt x="1584" y="1198"/>
                  </a:cubicBezTo>
                  <a:cubicBezTo>
                    <a:pt x="0" y="2781"/>
                    <a:pt x="0" y="5353"/>
                    <a:pt x="1584" y="6936"/>
                  </a:cubicBezTo>
                  <a:cubicBezTo>
                    <a:pt x="2382" y="7728"/>
                    <a:pt x="3423" y="8124"/>
                    <a:pt x="4464" y="8124"/>
                  </a:cubicBezTo>
                  <a:cubicBezTo>
                    <a:pt x="5504" y="8124"/>
                    <a:pt x="6543" y="7728"/>
                    <a:pt x="7335" y="6936"/>
                  </a:cubicBezTo>
                  <a:cubicBezTo>
                    <a:pt x="8918" y="5353"/>
                    <a:pt x="8918" y="2781"/>
                    <a:pt x="7335" y="1198"/>
                  </a:cubicBezTo>
                  <a:cubicBezTo>
                    <a:pt x="6543" y="400"/>
                    <a:pt x="5504" y="1"/>
                    <a:pt x="44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934025" y="3236025"/>
              <a:ext cx="225350" cy="202550"/>
            </a:xfrm>
            <a:custGeom>
              <a:avLst/>
              <a:gdLst/>
              <a:ahLst/>
              <a:cxnLst/>
              <a:rect l="l" t="t" r="r" b="b"/>
              <a:pathLst>
                <a:path w="9014" h="8102" extrusionOk="0">
                  <a:moveTo>
                    <a:pt x="4510" y="1"/>
                  </a:moveTo>
                  <a:cubicBezTo>
                    <a:pt x="3405" y="1"/>
                    <a:pt x="2302" y="453"/>
                    <a:pt x="1501" y="1343"/>
                  </a:cubicBezTo>
                  <a:cubicBezTo>
                    <a:pt x="1" y="2998"/>
                    <a:pt x="132" y="5557"/>
                    <a:pt x="1799" y="7058"/>
                  </a:cubicBezTo>
                  <a:cubicBezTo>
                    <a:pt x="2570" y="7757"/>
                    <a:pt x="3538" y="8102"/>
                    <a:pt x="4504" y="8102"/>
                  </a:cubicBezTo>
                  <a:cubicBezTo>
                    <a:pt x="5610" y="8102"/>
                    <a:pt x="6713" y="7650"/>
                    <a:pt x="7514" y="6760"/>
                  </a:cubicBezTo>
                  <a:cubicBezTo>
                    <a:pt x="9014" y="5105"/>
                    <a:pt x="8883" y="2545"/>
                    <a:pt x="7216" y="1045"/>
                  </a:cubicBezTo>
                  <a:cubicBezTo>
                    <a:pt x="6444" y="346"/>
                    <a:pt x="5476" y="1"/>
                    <a:pt x="4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2"/>
          <p:cNvGrpSpPr/>
          <p:nvPr/>
        </p:nvGrpSpPr>
        <p:grpSpPr>
          <a:xfrm>
            <a:off x="5618967" y="1551714"/>
            <a:ext cx="2380568" cy="2699181"/>
            <a:chOff x="1276625" y="2966150"/>
            <a:chExt cx="1103750" cy="1251475"/>
          </a:xfrm>
        </p:grpSpPr>
        <p:sp>
          <p:nvSpPr>
            <p:cNvPr id="1131" name="Google Shape;1131;p42"/>
            <p:cNvSpPr/>
            <p:nvPr/>
          </p:nvSpPr>
          <p:spPr>
            <a:xfrm>
              <a:off x="1276625" y="3434475"/>
              <a:ext cx="1103750" cy="783150"/>
            </a:xfrm>
            <a:custGeom>
              <a:avLst/>
              <a:gdLst/>
              <a:ahLst/>
              <a:cxnLst/>
              <a:rect l="l" t="t" r="r" b="b"/>
              <a:pathLst>
                <a:path w="44150" h="31326" extrusionOk="0">
                  <a:moveTo>
                    <a:pt x="15550" y="1"/>
                  </a:moveTo>
                  <a:cubicBezTo>
                    <a:pt x="14788" y="1"/>
                    <a:pt x="14169" y="620"/>
                    <a:pt x="14169" y="1382"/>
                  </a:cubicBezTo>
                  <a:cubicBezTo>
                    <a:pt x="14169" y="2144"/>
                    <a:pt x="14788" y="2763"/>
                    <a:pt x="15550" y="2763"/>
                  </a:cubicBezTo>
                  <a:lnTo>
                    <a:pt x="15801" y="2763"/>
                  </a:lnTo>
                  <a:lnTo>
                    <a:pt x="15801" y="15657"/>
                  </a:lnTo>
                  <a:cubicBezTo>
                    <a:pt x="11562" y="19729"/>
                    <a:pt x="1" y="31326"/>
                    <a:pt x="5787" y="31326"/>
                  </a:cubicBezTo>
                  <a:lnTo>
                    <a:pt x="38351" y="31326"/>
                  </a:lnTo>
                  <a:cubicBezTo>
                    <a:pt x="44149" y="31326"/>
                    <a:pt x="32588" y="19729"/>
                    <a:pt x="28350" y="15657"/>
                  </a:cubicBezTo>
                  <a:lnTo>
                    <a:pt x="28350" y="2763"/>
                  </a:lnTo>
                  <a:lnTo>
                    <a:pt x="28600" y="2763"/>
                  </a:lnTo>
                  <a:cubicBezTo>
                    <a:pt x="29362" y="2763"/>
                    <a:pt x="29993" y="2144"/>
                    <a:pt x="29993" y="1382"/>
                  </a:cubicBezTo>
                  <a:cubicBezTo>
                    <a:pt x="29993" y="620"/>
                    <a:pt x="29362" y="1"/>
                    <a:pt x="28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1332000" y="3840475"/>
              <a:ext cx="993000" cy="351850"/>
            </a:xfrm>
            <a:custGeom>
              <a:avLst/>
              <a:gdLst/>
              <a:ahLst/>
              <a:cxnLst/>
              <a:rect l="l" t="t" r="r" b="b"/>
              <a:pathLst>
                <a:path w="39720" h="14074" extrusionOk="0">
                  <a:moveTo>
                    <a:pt x="14217" y="1"/>
                  </a:moveTo>
                  <a:cubicBezTo>
                    <a:pt x="10407" y="3656"/>
                    <a:pt x="0" y="14074"/>
                    <a:pt x="5215" y="14074"/>
                  </a:cubicBezTo>
                  <a:lnTo>
                    <a:pt x="34493" y="14074"/>
                  </a:lnTo>
                  <a:cubicBezTo>
                    <a:pt x="39720" y="14074"/>
                    <a:pt x="29326" y="3656"/>
                    <a:pt x="25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1538875" y="4075925"/>
              <a:ext cx="40200" cy="40200"/>
            </a:xfrm>
            <a:custGeom>
              <a:avLst/>
              <a:gdLst/>
              <a:ahLst/>
              <a:cxnLst/>
              <a:rect l="l" t="t" r="r" b="b"/>
              <a:pathLst>
                <a:path w="1608" h="1608" extrusionOk="0">
                  <a:moveTo>
                    <a:pt x="810" y="1"/>
                  </a:moveTo>
                  <a:cubicBezTo>
                    <a:pt x="358" y="1"/>
                    <a:pt x="0" y="358"/>
                    <a:pt x="0" y="798"/>
                  </a:cubicBezTo>
                  <a:cubicBezTo>
                    <a:pt x="0" y="1251"/>
                    <a:pt x="358" y="1608"/>
                    <a:pt x="810" y="1608"/>
                  </a:cubicBezTo>
                  <a:cubicBezTo>
                    <a:pt x="1250" y="1608"/>
                    <a:pt x="1608" y="1251"/>
                    <a:pt x="1608" y="798"/>
                  </a:cubicBezTo>
                  <a:cubicBezTo>
                    <a:pt x="1608" y="358"/>
                    <a:pt x="1250" y="1"/>
                    <a:pt x="8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1633825" y="3940800"/>
              <a:ext cx="38725" cy="38725"/>
            </a:xfrm>
            <a:custGeom>
              <a:avLst/>
              <a:gdLst/>
              <a:ahLst/>
              <a:cxnLst/>
              <a:rect l="l" t="t" r="r" b="b"/>
              <a:pathLst>
                <a:path w="1549" h="1549" extrusionOk="0">
                  <a:moveTo>
                    <a:pt x="774" y="0"/>
                  </a:moveTo>
                  <a:cubicBezTo>
                    <a:pt x="346" y="0"/>
                    <a:pt x="0" y="345"/>
                    <a:pt x="0" y="774"/>
                  </a:cubicBezTo>
                  <a:cubicBezTo>
                    <a:pt x="0" y="1203"/>
                    <a:pt x="346" y="1548"/>
                    <a:pt x="774" y="1548"/>
                  </a:cubicBezTo>
                  <a:cubicBezTo>
                    <a:pt x="1203" y="1548"/>
                    <a:pt x="1548" y="1203"/>
                    <a:pt x="1548" y="774"/>
                  </a:cubicBezTo>
                  <a:cubicBezTo>
                    <a:pt x="1548" y="345"/>
                    <a:pt x="1203" y="0"/>
                    <a:pt x="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1720450" y="4075775"/>
              <a:ext cx="62225" cy="56600"/>
            </a:xfrm>
            <a:custGeom>
              <a:avLst/>
              <a:gdLst/>
              <a:ahLst/>
              <a:cxnLst/>
              <a:rect l="l" t="t" r="r" b="b"/>
              <a:pathLst>
                <a:path w="2489" h="2264" extrusionOk="0">
                  <a:moveTo>
                    <a:pt x="1246" y="0"/>
                  </a:moveTo>
                  <a:cubicBezTo>
                    <a:pt x="1161" y="0"/>
                    <a:pt x="1075" y="10"/>
                    <a:pt x="988" y="30"/>
                  </a:cubicBezTo>
                  <a:cubicBezTo>
                    <a:pt x="381" y="173"/>
                    <a:pt x="0" y="781"/>
                    <a:pt x="143" y="1388"/>
                  </a:cubicBezTo>
                  <a:cubicBezTo>
                    <a:pt x="266" y="1909"/>
                    <a:pt x="730" y="2263"/>
                    <a:pt x="1250" y="2263"/>
                  </a:cubicBezTo>
                  <a:cubicBezTo>
                    <a:pt x="1337" y="2263"/>
                    <a:pt x="1424" y="2253"/>
                    <a:pt x="1512" y="2233"/>
                  </a:cubicBezTo>
                  <a:cubicBezTo>
                    <a:pt x="2119" y="2090"/>
                    <a:pt x="2489" y="1483"/>
                    <a:pt x="2346" y="876"/>
                  </a:cubicBezTo>
                  <a:cubicBezTo>
                    <a:pt x="2223" y="355"/>
                    <a:pt x="1759"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1978200" y="3960150"/>
              <a:ext cx="32775" cy="32750"/>
            </a:xfrm>
            <a:custGeom>
              <a:avLst/>
              <a:gdLst/>
              <a:ahLst/>
              <a:cxnLst/>
              <a:rect l="l" t="t" r="r" b="b"/>
              <a:pathLst>
                <a:path w="1311" h="1310" extrusionOk="0">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1915400" y="4076225"/>
              <a:ext cx="44675" cy="44675"/>
            </a:xfrm>
            <a:custGeom>
              <a:avLst/>
              <a:gdLst/>
              <a:ahLst/>
              <a:cxnLst/>
              <a:rect l="l" t="t" r="r" b="b"/>
              <a:pathLst>
                <a:path w="1787" h="1787" extrusionOk="0">
                  <a:moveTo>
                    <a:pt x="894" y="1"/>
                  </a:moveTo>
                  <a:cubicBezTo>
                    <a:pt x="406" y="1"/>
                    <a:pt x="1" y="405"/>
                    <a:pt x="1" y="894"/>
                  </a:cubicBezTo>
                  <a:cubicBezTo>
                    <a:pt x="1" y="1382"/>
                    <a:pt x="406" y="1786"/>
                    <a:pt x="894" y="1786"/>
                  </a:cubicBezTo>
                  <a:cubicBezTo>
                    <a:pt x="1382" y="1786"/>
                    <a:pt x="1787" y="1382"/>
                    <a:pt x="1787" y="894"/>
                  </a:cubicBezTo>
                  <a:cubicBezTo>
                    <a:pt x="1787" y="405"/>
                    <a:pt x="1382" y="1"/>
                    <a:pt x="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1925525" y="3890500"/>
              <a:ext cx="34850" cy="35125"/>
            </a:xfrm>
            <a:custGeom>
              <a:avLst/>
              <a:gdLst/>
              <a:ahLst/>
              <a:cxnLst/>
              <a:rect l="l" t="t" r="r" b="b"/>
              <a:pathLst>
                <a:path w="1394" h="1405" extrusionOk="0">
                  <a:moveTo>
                    <a:pt x="703" y="0"/>
                  </a:moveTo>
                  <a:cubicBezTo>
                    <a:pt x="310" y="0"/>
                    <a:pt x="1" y="322"/>
                    <a:pt x="1" y="703"/>
                  </a:cubicBezTo>
                  <a:cubicBezTo>
                    <a:pt x="1" y="1095"/>
                    <a:pt x="310" y="1405"/>
                    <a:pt x="703" y="1405"/>
                  </a:cubicBezTo>
                  <a:cubicBezTo>
                    <a:pt x="1084" y="1405"/>
                    <a:pt x="1394" y="1095"/>
                    <a:pt x="1394" y="703"/>
                  </a:cubicBezTo>
                  <a:cubicBezTo>
                    <a:pt x="1394" y="322"/>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2049350" y="4075775"/>
              <a:ext cx="62225" cy="56600"/>
            </a:xfrm>
            <a:custGeom>
              <a:avLst/>
              <a:gdLst/>
              <a:ahLst/>
              <a:cxnLst/>
              <a:rect l="l" t="t" r="r" b="b"/>
              <a:pathLst>
                <a:path w="2489" h="2264" extrusionOk="0">
                  <a:moveTo>
                    <a:pt x="1246" y="0"/>
                  </a:moveTo>
                  <a:cubicBezTo>
                    <a:pt x="1161" y="0"/>
                    <a:pt x="1075" y="10"/>
                    <a:pt x="989" y="30"/>
                  </a:cubicBezTo>
                  <a:cubicBezTo>
                    <a:pt x="382" y="173"/>
                    <a:pt x="1" y="781"/>
                    <a:pt x="143" y="1388"/>
                  </a:cubicBezTo>
                  <a:cubicBezTo>
                    <a:pt x="266" y="1909"/>
                    <a:pt x="730" y="2263"/>
                    <a:pt x="1251" y="2263"/>
                  </a:cubicBezTo>
                  <a:cubicBezTo>
                    <a:pt x="1337" y="2263"/>
                    <a:pt x="1425" y="2253"/>
                    <a:pt x="1513" y="2233"/>
                  </a:cubicBezTo>
                  <a:cubicBezTo>
                    <a:pt x="2120" y="2090"/>
                    <a:pt x="2489" y="1483"/>
                    <a:pt x="2346" y="876"/>
                  </a:cubicBezTo>
                  <a:cubicBezTo>
                    <a:pt x="2223" y="355"/>
                    <a:pt x="1759"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1854100" y="3567225"/>
              <a:ext cx="115650" cy="108075"/>
            </a:xfrm>
            <a:custGeom>
              <a:avLst/>
              <a:gdLst/>
              <a:ahLst/>
              <a:cxnLst/>
              <a:rect l="l" t="t" r="r" b="b"/>
              <a:pathLst>
                <a:path w="4626" h="4323" extrusionOk="0">
                  <a:moveTo>
                    <a:pt x="4524" y="1"/>
                  </a:moveTo>
                  <a:cubicBezTo>
                    <a:pt x="4524" y="1"/>
                    <a:pt x="4524" y="1"/>
                    <a:pt x="4524" y="1"/>
                  </a:cubicBezTo>
                  <a:lnTo>
                    <a:pt x="4524" y="1"/>
                  </a:lnTo>
                  <a:cubicBezTo>
                    <a:pt x="4524" y="1"/>
                    <a:pt x="4524" y="1"/>
                    <a:pt x="4524" y="1"/>
                  </a:cubicBezTo>
                  <a:cubicBezTo>
                    <a:pt x="4524" y="1"/>
                    <a:pt x="4524" y="1"/>
                    <a:pt x="4524" y="1"/>
                  </a:cubicBezTo>
                  <a:close/>
                  <a:moveTo>
                    <a:pt x="4524" y="1"/>
                  </a:moveTo>
                  <a:cubicBezTo>
                    <a:pt x="1500" y="823"/>
                    <a:pt x="0" y="4323"/>
                    <a:pt x="0" y="4323"/>
                  </a:cubicBezTo>
                  <a:cubicBezTo>
                    <a:pt x="4626" y="3920"/>
                    <a:pt x="4513" y="19"/>
                    <a:pt x="4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1915400" y="3392500"/>
              <a:ext cx="111650" cy="129525"/>
            </a:xfrm>
            <a:custGeom>
              <a:avLst/>
              <a:gdLst/>
              <a:ahLst/>
              <a:cxnLst/>
              <a:rect l="l" t="t" r="r" b="b"/>
              <a:pathLst>
                <a:path w="4466" h="5181" extrusionOk="0">
                  <a:moveTo>
                    <a:pt x="3501" y="1"/>
                  </a:moveTo>
                  <a:cubicBezTo>
                    <a:pt x="727" y="1442"/>
                    <a:pt x="1" y="5180"/>
                    <a:pt x="1" y="5180"/>
                  </a:cubicBezTo>
                  <a:cubicBezTo>
                    <a:pt x="4465" y="3811"/>
                    <a:pt x="3501"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1703850" y="3495800"/>
              <a:ext cx="80900" cy="98025"/>
            </a:xfrm>
            <a:custGeom>
              <a:avLst/>
              <a:gdLst/>
              <a:ahLst/>
              <a:cxnLst/>
              <a:rect l="l" t="t" r="r" b="b"/>
              <a:pathLst>
                <a:path w="3236" h="3921" extrusionOk="0">
                  <a:moveTo>
                    <a:pt x="128" y="0"/>
                  </a:moveTo>
                  <a:cubicBezTo>
                    <a:pt x="1" y="3721"/>
                    <a:pt x="2512" y="3920"/>
                    <a:pt x="3051" y="3920"/>
                  </a:cubicBezTo>
                  <a:cubicBezTo>
                    <a:pt x="3116" y="3920"/>
                    <a:pt x="3153" y="3918"/>
                    <a:pt x="3153" y="3918"/>
                  </a:cubicBezTo>
                  <a:cubicBezTo>
                    <a:pt x="3236" y="1263"/>
                    <a:pt x="129" y="0"/>
                    <a:pt x="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1561800" y="3349950"/>
              <a:ext cx="177275" cy="107175"/>
            </a:xfrm>
            <a:custGeom>
              <a:avLst/>
              <a:gdLst/>
              <a:ahLst/>
              <a:cxnLst/>
              <a:rect l="l" t="t" r="r" b="b"/>
              <a:pathLst>
                <a:path w="7091" h="4287" extrusionOk="0">
                  <a:moveTo>
                    <a:pt x="6455" y="3249"/>
                  </a:moveTo>
                  <a:lnTo>
                    <a:pt x="6455" y="3249"/>
                  </a:lnTo>
                  <a:cubicBezTo>
                    <a:pt x="6830" y="3660"/>
                    <a:pt x="7081" y="3940"/>
                    <a:pt x="7087" y="3940"/>
                  </a:cubicBezTo>
                  <a:cubicBezTo>
                    <a:pt x="7090" y="3940"/>
                    <a:pt x="6979" y="3810"/>
                    <a:pt x="6715" y="3501"/>
                  </a:cubicBezTo>
                  <a:cubicBezTo>
                    <a:pt x="6635" y="3407"/>
                    <a:pt x="6548" y="3323"/>
                    <a:pt x="6455" y="3249"/>
                  </a:cubicBezTo>
                  <a:close/>
                  <a:moveTo>
                    <a:pt x="3072" y="0"/>
                  </a:moveTo>
                  <a:cubicBezTo>
                    <a:pt x="3072" y="0"/>
                    <a:pt x="0" y="1227"/>
                    <a:pt x="203" y="4287"/>
                  </a:cubicBezTo>
                  <a:cubicBezTo>
                    <a:pt x="203" y="4287"/>
                    <a:pt x="2816" y="2783"/>
                    <a:pt x="4869" y="2783"/>
                  </a:cubicBezTo>
                  <a:cubicBezTo>
                    <a:pt x="5473" y="2783"/>
                    <a:pt x="6028" y="2913"/>
                    <a:pt x="6455" y="3249"/>
                  </a:cubicBezTo>
                  <a:lnTo>
                    <a:pt x="6455" y="3249"/>
                  </a:lnTo>
                  <a:cubicBezTo>
                    <a:pt x="5444" y="2145"/>
                    <a:pt x="3533" y="96"/>
                    <a:pt x="3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1626675" y="3348600"/>
              <a:ext cx="182500" cy="197825"/>
            </a:xfrm>
            <a:custGeom>
              <a:avLst/>
              <a:gdLst/>
              <a:ahLst/>
              <a:cxnLst/>
              <a:rect l="l" t="t" r="r" b="b"/>
              <a:pathLst>
                <a:path w="7300" h="7913" extrusionOk="0">
                  <a:moveTo>
                    <a:pt x="738" y="1"/>
                  </a:moveTo>
                  <a:cubicBezTo>
                    <a:pt x="617" y="1"/>
                    <a:pt x="523" y="22"/>
                    <a:pt x="465" y="66"/>
                  </a:cubicBezTo>
                  <a:cubicBezTo>
                    <a:pt x="1" y="412"/>
                    <a:pt x="5192" y="6186"/>
                    <a:pt x="7299" y="7912"/>
                  </a:cubicBezTo>
                  <a:cubicBezTo>
                    <a:pt x="7299" y="7912"/>
                    <a:pt x="5406" y="3198"/>
                    <a:pt x="4644" y="2078"/>
                  </a:cubicBezTo>
                  <a:cubicBezTo>
                    <a:pt x="3974" y="1095"/>
                    <a:pt x="1622" y="1"/>
                    <a:pt x="7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2088200" y="3252100"/>
              <a:ext cx="238900" cy="252050"/>
            </a:xfrm>
            <a:custGeom>
              <a:avLst/>
              <a:gdLst/>
              <a:ahLst/>
              <a:cxnLst/>
              <a:rect l="l" t="t" r="r" b="b"/>
              <a:pathLst>
                <a:path w="9556" h="10082" extrusionOk="0">
                  <a:moveTo>
                    <a:pt x="1642" y="1"/>
                  </a:moveTo>
                  <a:cubicBezTo>
                    <a:pt x="393" y="1"/>
                    <a:pt x="0" y="387"/>
                    <a:pt x="2066" y="1069"/>
                  </a:cubicBezTo>
                  <a:cubicBezTo>
                    <a:pt x="6852" y="2664"/>
                    <a:pt x="7114" y="10082"/>
                    <a:pt x="7114" y="10082"/>
                  </a:cubicBezTo>
                  <a:cubicBezTo>
                    <a:pt x="9555" y="7129"/>
                    <a:pt x="7388" y="2236"/>
                    <a:pt x="7388" y="2236"/>
                  </a:cubicBezTo>
                  <a:cubicBezTo>
                    <a:pt x="6446" y="676"/>
                    <a:pt x="3295" y="1"/>
                    <a:pt x="1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1852300" y="3202100"/>
              <a:ext cx="421200" cy="327650"/>
            </a:xfrm>
            <a:custGeom>
              <a:avLst/>
              <a:gdLst/>
              <a:ahLst/>
              <a:cxnLst/>
              <a:rect l="l" t="t" r="r" b="b"/>
              <a:pathLst>
                <a:path w="16848" h="13106" extrusionOk="0">
                  <a:moveTo>
                    <a:pt x="10584" y="1"/>
                  </a:moveTo>
                  <a:cubicBezTo>
                    <a:pt x="7242" y="1"/>
                    <a:pt x="3059" y="2258"/>
                    <a:pt x="1822" y="4700"/>
                  </a:cubicBezTo>
                  <a:cubicBezTo>
                    <a:pt x="453" y="7403"/>
                    <a:pt x="1" y="13106"/>
                    <a:pt x="1" y="13106"/>
                  </a:cubicBezTo>
                  <a:cubicBezTo>
                    <a:pt x="1" y="13106"/>
                    <a:pt x="2465" y="8474"/>
                    <a:pt x="7204" y="5009"/>
                  </a:cubicBezTo>
                  <a:cubicBezTo>
                    <a:pt x="9057" y="3653"/>
                    <a:pt x="10942" y="3241"/>
                    <a:pt x="12549" y="3241"/>
                  </a:cubicBezTo>
                  <a:cubicBezTo>
                    <a:pt x="15032" y="3241"/>
                    <a:pt x="16848" y="4224"/>
                    <a:pt x="16848" y="4224"/>
                  </a:cubicBezTo>
                  <a:cubicBezTo>
                    <a:pt x="16729" y="3581"/>
                    <a:pt x="15074" y="652"/>
                    <a:pt x="11621" y="80"/>
                  </a:cubicBezTo>
                  <a:cubicBezTo>
                    <a:pt x="11288" y="26"/>
                    <a:pt x="10941" y="1"/>
                    <a:pt x="10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1453750" y="3120450"/>
              <a:ext cx="265425" cy="188150"/>
            </a:xfrm>
            <a:custGeom>
              <a:avLst/>
              <a:gdLst/>
              <a:ahLst/>
              <a:cxnLst/>
              <a:rect l="l" t="t" r="r" b="b"/>
              <a:pathLst>
                <a:path w="10617" h="7526" extrusionOk="0">
                  <a:moveTo>
                    <a:pt x="4036" y="1"/>
                  </a:moveTo>
                  <a:cubicBezTo>
                    <a:pt x="4036" y="1"/>
                    <a:pt x="0" y="2691"/>
                    <a:pt x="1012" y="7525"/>
                  </a:cubicBezTo>
                  <a:cubicBezTo>
                    <a:pt x="1012" y="7525"/>
                    <a:pt x="3926" y="4104"/>
                    <a:pt x="6844" y="4104"/>
                  </a:cubicBezTo>
                  <a:cubicBezTo>
                    <a:pt x="7415" y="4104"/>
                    <a:pt x="7987" y="4235"/>
                    <a:pt x="8537" y="4549"/>
                  </a:cubicBezTo>
                  <a:cubicBezTo>
                    <a:pt x="8984" y="4805"/>
                    <a:pt x="9284" y="4916"/>
                    <a:pt x="9461" y="4916"/>
                  </a:cubicBezTo>
                  <a:cubicBezTo>
                    <a:pt x="10616" y="4916"/>
                    <a:pt x="6525" y="166"/>
                    <a:pt x="4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1554050" y="3117625"/>
              <a:ext cx="225650" cy="285925"/>
            </a:xfrm>
            <a:custGeom>
              <a:avLst/>
              <a:gdLst/>
              <a:ahLst/>
              <a:cxnLst/>
              <a:rect l="l" t="t" r="r" b="b"/>
              <a:pathLst>
                <a:path w="9026" h="11437" extrusionOk="0">
                  <a:moveTo>
                    <a:pt x="640" y="0"/>
                  </a:moveTo>
                  <a:cubicBezTo>
                    <a:pt x="410" y="0"/>
                    <a:pt x="195" y="32"/>
                    <a:pt x="1" y="102"/>
                  </a:cubicBezTo>
                  <a:cubicBezTo>
                    <a:pt x="24" y="114"/>
                    <a:pt x="7347" y="10103"/>
                    <a:pt x="9025" y="11436"/>
                  </a:cubicBezTo>
                  <a:cubicBezTo>
                    <a:pt x="9025" y="11436"/>
                    <a:pt x="8025" y="4662"/>
                    <a:pt x="5680" y="2364"/>
                  </a:cubicBezTo>
                  <a:cubicBezTo>
                    <a:pt x="5680" y="2364"/>
                    <a:pt x="2627" y="0"/>
                    <a:pt x="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1464450" y="3003275"/>
              <a:ext cx="220075" cy="106200"/>
            </a:xfrm>
            <a:custGeom>
              <a:avLst/>
              <a:gdLst/>
              <a:ahLst/>
              <a:cxnLst/>
              <a:rect l="l" t="t" r="r" b="b"/>
              <a:pathLst>
                <a:path w="8803" h="4248" extrusionOk="0">
                  <a:moveTo>
                    <a:pt x="3031" y="1"/>
                  </a:moveTo>
                  <a:cubicBezTo>
                    <a:pt x="2621" y="1"/>
                    <a:pt x="2218" y="54"/>
                    <a:pt x="1834" y="175"/>
                  </a:cubicBezTo>
                  <a:cubicBezTo>
                    <a:pt x="1834" y="175"/>
                    <a:pt x="1" y="1711"/>
                    <a:pt x="1168" y="4247"/>
                  </a:cubicBezTo>
                  <a:cubicBezTo>
                    <a:pt x="1168" y="4247"/>
                    <a:pt x="3427" y="1484"/>
                    <a:pt x="5894" y="1484"/>
                  </a:cubicBezTo>
                  <a:cubicBezTo>
                    <a:pt x="6439" y="1484"/>
                    <a:pt x="6994" y="1619"/>
                    <a:pt x="7537" y="1949"/>
                  </a:cubicBezTo>
                  <a:cubicBezTo>
                    <a:pt x="8027" y="2247"/>
                    <a:pt x="8297" y="2369"/>
                    <a:pt x="8391" y="2369"/>
                  </a:cubicBezTo>
                  <a:cubicBezTo>
                    <a:pt x="8803" y="2369"/>
                    <a:pt x="5771" y="1"/>
                    <a:pt x="3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1510300" y="2986825"/>
              <a:ext cx="256600" cy="209550"/>
            </a:xfrm>
            <a:custGeom>
              <a:avLst/>
              <a:gdLst/>
              <a:ahLst/>
              <a:cxnLst/>
              <a:rect l="l" t="t" r="r" b="b"/>
              <a:pathLst>
                <a:path w="10264" h="8382" extrusionOk="0">
                  <a:moveTo>
                    <a:pt x="3648" y="1"/>
                  </a:moveTo>
                  <a:cubicBezTo>
                    <a:pt x="2541" y="1"/>
                    <a:pt x="1315" y="248"/>
                    <a:pt x="0" y="821"/>
                  </a:cubicBezTo>
                  <a:cubicBezTo>
                    <a:pt x="0" y="833"/>
                    <a:pt x="7561" y="2976"/>
                    <a:pt x="9728" y="8382"/>
                  </a:cubicBezTo>
                  <a:cubicBezTo>
                    <a:pt x="9728" y="8382"/>
                    <a:pt x="10264" y="6882"/>
                    <a:pt x="9454" y="3988"/>
                  </a:cubicBezTo>
                  <a:cubicBezTo>
                    <a:pt x="8851" y="1882"/>
                    <a:pt x="6702" y="1"/>
                    <a:pt x="3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1896525" y="2966275"/>
              <a:ext cx="333625" cy="260175"/>
            </a:xfrm>
            <a:custGeom>
              <a:avLst/>
              <a:gdLst/>
              <a:ahLst/>
              <a:cxnLst/>
              <a:rect l="l" t="t" r="r" b="b"/>
              <a:pathLst>
                <a:path w="13345" h="10407" extrusionOk="0">
                  <a:moveTo>
                    <a:pt x="10031" y="0"/>
                  </a:moveTo>
                  <a:cubicBezTo>
                    <a:pt x="10031" y="0"/>
                    <a:pt x="10031" y="0"/>
                    <a:pt x="10031" y="0"/>
                  </a:cubicBezTo>
                  <a:cubicBezTo>
                    <a:pt x="10221" y="953"/>
                    <a:pt x="9400" y="3560"/>
                    <a:pt x="5994" y="4703"/>
                  </a:cubicBezTo>
                  <a:cubicBezTo>
                    <a:pt x="2594" y="5857"/>
                    <a:pt x="0" y="10406"/>
                    <a:pt x="267" y="10406"/>
                  </a:cubicBezTo>
                  <a:cubicBezTo>
                    <a:pt x="267" y="10406"/>
                    <a:pt x="267" y="10406"/>
                    <a:pt x="268" y="10406"/>
                  </a:cubicBezTo>
                  <a:cubicBezTo>
                    <a:pt x="13345" y="9918"/>
                    <a:pt x="10035" y="0"/>
                    <a:pt x="10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1702275" y="2966150"/>
              <a:ext cx="308700" cy="1108900"/>
            </a:xfrm>
            <a:custGeom>
              <a:avLst/>
              <a:gdLst/>
              <a:ahLst/>
              <a:cxnLst/>
              <a:rect l="l" t="t" r="r" b="b"/>
              <a:pathLst>
                <a:path w="12348" h="44356" extrusionOk="0">
                  <a:moveTo>
                    <a:pt x="12284" y="1"/>
                  </a:moveTo>
                  <a:cubicBezTo>
                    <a:pt x="12255" y="1"/>
                    <a:pt x="12226" y="14"/>
                    <a:pt x="12217" y="41"/>
                  </a:cubicBezTo>
                  <a:cubicBezTo>
                    <a:pt x="12145" y="208"/>
                    <a:pt x="4156" y="16245"/>
                    <a:pt x="5263" y="25877"/>
                  </a:cubicBezTo>
                  <a:cubicBezTo>
                    <a:pt x="5132" y="26580"/>
                    <a:pt x="5001" y="27306"/>
                    <a:pt x="4882" y="28032"/>
                  </a:cubicBezTo>
                  <a:cubicBezTo>
                    <a:pt x="4882" y="27449"/>
                    <a:pt x="4847" y="26878"/>
                    <a:pt x="4799" y="26282"/>
                  </a:cubicBezTo>
                  <a:cubicBezTo>
                    <a:pt x="5668" y="19531"/>
                    <a:pt x="1989" y="8518"/>
                    <a:pt x="1953" y="8423"/>
                  </a:cubicBezTo>
                  <a:cubicBezTo>
                    <a:pt x="1935" y="8387"/>
                    <a:pt x="1910" y="8371"/>
                    <a:pt x="1883" y="8371"/>
                  </a:cubicBezTo>
                  <a:cubicBezTo>
                    <a:pt x="1875" y="8371"/>
                    <a:pt x="1867" y="8372"/>
                    <a:pt x="1858" y="8375"/>
                  </a:cubicBezTo>
                  <a:cubicBezTo>
                    <a:pt x="1811" y="8387"/>
                    <a:pt x="1799" y="8435"/>
                    <a:pt x="1811" y="8459"/>
                  </a:cubicBezTo>
                  <a:cubicBezTo>
                    <a:pt x="1846" y="8566"/>
                    <a:pt x="5263" y="18781"/>
                    <a:pt x="4740" y="25520"/>
                  </a:cubicBezTo>
                  <a:cubicBezTo>
                    <a:pt x="4120" y="19293"/>
                    <a:pt x="1584" y="12888"/>
                    <a:pt x="1561" y="12804"/>
                  </a:cubicBezTo>
                  <a:cubicBezTo>
                    <a:pt x="1551" y="12786"/>
                    <a:pt x="1521" y="12761"/>
                    <a:pt x="1492" y="12761"/>
                  </a:cubicBezTo>
                  <a:cubicBezTo>
                    <a:pt x="1483" y="12761"/>
                    <a:pt x="1474" y="12763"/>
                    <a:pt x="1465" y="12769"/>
                  </a:cubicBezTo>
                  <a:cubicBezTo>
                    <a:pt x="1442" y="12781"/>
                    <a:pt x="1406" y="12828"/>
                    <a:pt x="1430" y="12852"/>
                  </a:cubicBezTo>
                  <a:cubicBezTo>
                    <a:pt x="1453" y="12923"/>
                    <a:pt x="4180" y="19865"/>
                    <a:pt x="4668" y="26258"/>
                  </a:cubicBezTo>
                  <a:lnTo>
                    <a:pt x="4668" y="26306"/>
                  </a:lnTo>
                  <a:cubicBezTo>
                    <a:pt x="4668" y="26318"/>
                    <a:pt x="4668" y="26342"/>
                    <a:pt x="4680" y="26354"/>
                  </a:cubicBezTo>
                  <a:cubicBezTo>
                    <a:pt x="4740" y="27247"/>
                    <a:pt x="4775" y="28140"/>
                    <a:pt x="4728" y="28997"/>
                  </a:cubicBezTo>
                  <a:lnTo>
                    <a:pt x="4728" y="29021"/>
                  </a:lnTo>
                  <a:cubicBezTo>
                    <a:pt x="4609" y="29818"/>
                    <a:pt x="4501" y="30604"/>
                    <a:pt x="4430" y="31378"/>
                  </a:cubicBezTo>
                  <a:cubicBezTo>
                    <a:pt x="4204" y="27175"/>
                    <a:pt x="2739" y="23627"/>
                    <a:pt x="2715" y="23580"/>
                  </a:cubicBezTo>
                  <a:cubicBezTo>
                    <a:pt x="2706" y="23561"/>
                    <a:pt x="2683" y="23536"/>
                    <a:pt x="2657" y="23536"/>
                  </a:cubicBezTo>
                  <a:cubicBezTo>
                    <a:pt x="2649" y="23536"/>
                    <a:pt x="2640" y="23538"/>
                    <a:pt x="2632" y="23544"/>
                  </a:cubicBezTo>
                  <a:cubicBezTo>
                    <a:pt x="2596" y="23556"/>
                    <a:pt x="2573" y="23603"/>
                    <a:pt x="2585" y="23627"/>
                  </a:cubicBezTo>
                  <a:cubicBezTo>
                    <a:pt x="2596" y="23675"/>
                    <a:pt x="4430" y="28104"/>
                    <a:pt x="4311" y="32950"/>
                  </a:cubicBezTo>
                  <a:cubicBezTo>
                    <a:pt x="4299" y="33128"/>
                    <a:pt x="4299" y="33283"/>
                    <a:pt x="4299" y="33462"/>
                  </a:cubicBezTo>
                  <a:cubicBezTo>
                    <a:pt x="4299" y="33545"/>
                    <a:pt x="4299" y="33617"/>
                    <a:pt x="4287" y="33688"/>
                  </a:cubicBezTo>
                  <a:lnTo>
                    <a:pt x="4287" y="33724"/>
                  </a:lnTo>
                  <a:cubicBezTo>
                    <a:pt x="4263" y="34509"/>
                    <a:pt x="4299" y="35248"/>
                    <a:pt x="4382" y="35879"/>
                  </a:cubicBezTo>
                  <a:cubicBezTo>
                    <a:pt x="3775" y="38093"/>
                    <a:pt x="1513" y="38367"/>
                    <a:pt x="1489" y="38367"/>
                  </a:cubicBezTo>
                  <a:cubicBezTo>
                    <a:pt x="1442" y="38367"/>
                    <a:pt x="1406" y="38403"/>
                    <a:pt x="1430" y="38439"/>
                  </a:cubicBezTo>
                  <a:cubicBezTo>
                    <a:pt x="1430" y="38462"/>
                    <a:pt x="1453" y="38498"/>
                    <a:pt x="1501" y="38498"/>
                  </a:cubicBezTo>
                  <a:lnTo>
                    <a:pt x="1513" y="38498"/>
                  </a:lnTo>
                  <a:cubicBezTo>
                    <a:pt x="1549" y="38498"/>
                    <a:pt x="3692" y="38224"/>
                    <a:pt x="4430" y="36200"/>
                  </a:cubicBezTo>
                  <a:lnTo>
                    <a:pt x="4430" y="36200"/>
                  </a:lnTo>
                  <a:cubicBezTo>
                    <a:pt x="4418" y="36581"/>
                    <a:pt x="4430" y="36915"/>
                    <a:pt x="4454" y="37260"/>
                  </a:cubicBezTo>
                  <a:cubicBezTo>
                    <a:pt x="3990" y="39174"/>
                    <a:pt x="2793" y="39392"/>
                    <a:pt x="1866" y="39392"/>
                  </a:cubicBezTo>
                  <a:cubicBezTo>
                    <a:pt x="1698" y="39392"/>
                    <a:pt x="1538" y="39385"/>
                    <a:pt x="1394" y="39379"/>
                  </a:cubicBezTo>
                  <a:cubicBezTo>
                    <a:pt x="1275" y="39355"/>
                    <a:pt x="1156" y="39355"/>
                    <a:pt x="1072" y="39355"/>
                  </a:cubicBezTo>
                  <a:cubicBezTo>
                    <a:pt x="227" y="39355"/>
                    <a:pt x="1" y="40653"/>
                    <a:pt x="1" y="40713"/>
                  </a:cubicBezTo>
                  <a:cubicBezTo>
                    <a:pt x="1" y="40760"/>
                    <a:pt x="13" y="40784"/>
                    <a:pt x="60" y="40808"/>
                  </a:cubicBezTo>
                  <a:lnTo>
                    <a:pt x="72" y="40808"/>
                  </a:lnTo>
                  <a:cubicBezTo>
                    <a:pt x="108" y="40808"/>
                    <a:pt x="132" y="40772"/>
                    <a:pt x="144" y="40748"/>
                  </a:cubicBezTo>
                  <a:cubicBezTo>
                    <a:pt x="144" y="40725"/>
                    <a:pt x="358" y="39510"/>
                    <a:pt x="1084" y="39510"/>
                  </a:cubicBezTo>
                  <a:cubicBezTo>
                    <a:pt x="1180" y="39510"/>
                    <a:pt x="1275" y="39510"/>
                    <a:pt x="1418" y="39522"/>
                  </a:cubicBezTo>
                  <a:cubicBezTo>
                    <a:pt x="1573" y="39531"/>
                    <a:pt x="1751" y="39541"/>
                    <a:pt x="1943" y="39541"/>
                  </a:cubicBezTo>
                  <a:cubicBezTo>
                    <a:pt x="2823" y="39541"/>
                    <a:pt x="3985" y="39321"/>
                    <a:pt x="4513" y="37688"/>
                  </a:cubicBezTo>
                  <a:cubicBezTo>
                    <a:pt x="4525" y="37843"/>
                    <a:pt x="4537" y="37974"/>
                    <a:pt x="4549" y="38105"/>
                  </a:cubicBezTo>
                  <a:cubicBezTo>
                    <a:pt x="4525" y="38105"/>
                    <a:pt x="4490" y="38129"/>
                    <a:pt x="4478" y="38153"/>
                  </a:cubicBezTo>
                  <a:cubicBezTo>
                    <a:pt x="4466" y="38188"/>
                    <a:pt x="3466" y="40867"/>
                    <a:pt x="2644" y="41248"/>
                  </a:cubicBezTo>
                  <a:cubicBezTo>
                    <a:pt x="1751" y="41653"/>
                    <a:pt x="906" y="42546"/>
                    <a:pt x="1025" y="43630"/>
                  </a:cubicBezTo>
                  <a:cubicBezTo>
                    <a:pt x="1025" y="43665"/>
                    <a:pt x="1061" y="43689"/>
                    <a:pt x="1096" y="43689"/>
                  </a:cubicBezTo>
                  <a:cubicBezTo>
                    <a:pt x="1144" y="43689"/>
                    <a:pt x="1180" y="43642"/>
                    <a:pt x="1156" y="43618"/>
                  </a:cubicBezTo>
                  <a:cubicBezTo>
                    <a:pt x="1061" y="42606"/>
                    <a:pt x="1858" y="41772"/>
                    <a:pt x="2704" y="41379"/>
                  </a:cubicBezTo>
                  <a:cubicBezTo>
                    <a:pt x="3513" y="41010"/>
                    <a:pt x="4394" y="38808"/>
                    <a:pt x="4585" y="38308"/>
                  </a:cubicBezTo>
                  <a:cubicBezTo>
                    <a:pt x="4585" y="38343"/>
                    <a:pt x="4597" y="38379"/>
                    <a:pt x="4597" y="38427"/>
                  </a:cubicBezTo>
                  <a:lnTo>
                    <a:pt x="4597" y="38439"/>
                  </a:lnTo>
                  <a:cubicBezTo>
                    <a:pt x="4573" y="39927"/>
                    <a:pt x="4013" y="41129"/>
                    <a:pt x="3501" y="41737"/>
                  </a:cubicBezTo>
                  <a:cubicBezTo>
                    <a:pt x="2918" y="42439"/>
                    <a:pt x="2823" y="43570"/>
                    <a:pt x="2823" y="43618"/>
                  </a:cubicBezTo>
                  <a:cubicBezTo>
                    <a:pt x="2823" y="43665"/>
                    <a:pt x="2858" y="43689"/>
                    <a:pt x="2882" y="43689"/>
                  </a:cubicBezTo>
                  <a:cubicBezTo>
                    <a:pt x="2930" y="43689"/>
                    <a:pt x="2966" y="43665"/>
                    <a:pt x="2966" y="43630"/>
                  </a:cubicBezTo>
                  <a:cubicBezTo>
                    <a:pt x="2966" y="43618"/>
                    <a:pt x="3049" y="42499"/>
                    <a:pt x="3597" y="41832"/>
                  </a:cubicBezTo>
                  <a:cubicBezTo>
                    <a:pt x="4061" y="41284"/>
                    <a:pt x="4549" y="40284"/>
                    <a:pt x="4704" y="39034"/>
                  </a:cubicBezTo>
                  <a:cubicBezTo>
                    <a:pt x="4704" y="39046"/>
                    <a:pt x="4704" y="39046"/>
                    <a:pt x="4716" y="39046"/>
                  </a:cubicBezTo>
                  <a:cubicBezTo>
                    <a:pt x="5442" y="42606"/>
                    <a:pt x="7514" y="44320"/>
                    <a:pt x="7549" y="44344"/>
                  </a:cubicBezTo>
                  <a:cubicBezTo>
                    <a:pt x="7561" y="44356"/>
                    <a:pt x="7573" y="44356"/>
                    <a:pt x="7585" y="44356"/>
                  </a:cubicBezTo>
                  <a:cubicBezTo>
                    <a:pt x="7609" y="44356"/>
                    <a:pt x="7633" y="44344"/>
                    <a:pt x="7645" y="44332"/>
                  </a:cubicBezTo>
                  <a:cubicBezTo>
                    <a:pt x="7680" y="44296"/>
                    <a:pt x="7668" y="44261"/>
                    <a:pt x="7633" y="44225"/>
                  </a:cubicBezTo>
                  <a:cubicBezTo>
                    <a:pt x="7609" y="44213"/>
                    <a:pt x="5728" y="42630"/>
                    <a:pt x="4954" y="39391"/>
                  </a:cubicBezTo>
                  <a:lnTo>
                    <a:pt x="4954" y="39391"/>
                  </a:lnTo>
                  <a:cubicBezTo>
                    <a:pt x="5382" y="40046"/>
                    <a:pt x="6371" y="41427"/>
                    <a:pt x="7097" y="41772"/>
                  </a:cubicBezTo>
                  <a:lnTo>
                    <a:pt x="7216" y="41832"/>
                  </a:lnTo>
                  <a:cubicBezTo>
                    <a:pt x="8085" y="42237"/>
                    <a:pt x="8526" y="42427"/>
                    <a:pt x="8800" y="43630"/>
                  </a:cubicBezTo>
                  <a:cubicBezTo>
                    <a:pt x="8800" y="43665"/>
                    <a:pt x="8835" y="43689"/>
                    <a:pt x="8871" y="43689"/>
                  </a:cubicBezTo>
                  <a:lnTo>
                    <a:pt x="8883" y="43689"/>
                  </a:lnTo>
                  <a:cubicBezTo>
                    <a:pt x="8931" y="43677"/>
                    <a:pt x="8942" y="43642"/>
                    <a:pt x="8942" y="43606"/>
                  </a:cubicBezTo>
                  <a:cubicBezTo>
                    <a:pt x="8657" y="42320"/>
                    <a:pt x="8145" y="42082"/>
                    <a:pt x="7287" y="41701"/>
                  </a:cubicBezTo>
                  <a:lnTo>
                    <a:pt x="7168" y="41641"/>
                  </a:lnTo>
                  <a:cubicBezTo>
                    <a:pt x="6311" y="41236"/>
                    <a:pt x="5013" y="39212"/>
                    <a:pt x="4882" y="38986"/>
                  </a:cubicBezTo>
                  <a:cubicBezTo>
                    <a:pt x="4728" y="38272"/>
                    <a:pt x="4644" y="37498"/>
                    <a:pt x="4644" y="36641"/>
                  </a:cubicBezTo>
                  <a:lnTo>
                    <a:pt x="4644" y="36641"/>
                  </a:lnTo>
                  <a:cubicBezTo>
                    <a:pt x="4835" y="37236"/>
                    <a:pt x="5252" y="38141"/>
                    <a:pt x="6037" y="38486"/>
                  </a:cubicBezTo>
                  <a:cubicBezTo>
                    <a:pt x="7168" y="38974"/>
                    <a:pt x="8073" y="40213"/>
                    <a:pt x="8180" y="41010"/>
                  </a:cubicBezTo>
                  <a:cubicBezTo>
                    <a:pt x="8180" y="41046"/>
                    <a:pt x="8216" y="41070"/>
                    <a:pt x="8252" y="41070"/>
                  </a:cubicBezTo>
                  <a:lnTo>
                    <a:pt x="8276" y="41070"/>
                  </a:lnTo>
                  <a:cubicBezTo>
                    <a:pt x="8323" y="41070"/>
                    <a:pt x="8347" y="41022"/>
                    <a:pt x="8335" y="40998"/>
                  </a:cubicBezTo>
                  <a:cubicBezTo>
                    <a:pt x="8216" y="40129"/>
                    <a:pt x="7287" y="38855"/>
                    <a:pt x="6097" y="38343"/>
                  </a:cubicBezTo>
                  <a:cubicBezTo>
                    <a:pt x="5073" y="37903"/>
                    <a:pt x="4704" y="36367"/>
                    <a:pt x="4644" y="36105"/>
                  </a:cubicBezTo>
                  <a:cubicBezTo>
                    <a:pt x="4644" y="35962"/>
                    <a:pt x="4656" y="35831"/>
                    <a:pt x="4656" y="35688"/>
                  </a:cubicBezTo>
                  <a:cubicBezTo>
                    <a:pt x="4978" y="29937"/>
                    <a:pt x="8109" y="22532"/>
                    <a:pt x="9395" y="20805"/>
                  </a:cubicBezTo>
                  <a:cubicBezTo>
                    <a:pt x="9419" y="20770"/>
                    <a:pt x="9407" y="20722"/>
                    <a:pt x="9371" y="20698"/>
                  </a:cubicBezTo>
                  <a:cubicBezTo>
                    <a:pt x="9362" y="20685"/>
                    <a:pt x="9350" y="20680"/>
                    <a:pt x="9337" y="20680"/>
                  </a:cubicBezTo>
                  <a:cubicBezTo>
                    <a:pt x="9314" y="20680"/>
                    <a:pt x="9287" y="20695"/>
                    <a:pt x="9264" y="20710"/>
                  </a:cubicBezTo>
                  <a:cubicBezTo>
                    <a:pt x="8002" y="22425"/>
                    <a:pt x="4966" y="29616"/>
                    <a:pt x="4525" y="35307"/>
                  </a:cubicBezTo>
                  <a:cubicBezTo>
                    <a:pt x="4478" y="34760"/>
                    <a:pt x="4466" y="34140"/>
                    <a:pt x="4478" y="33486"/>
                  </a:cubicBezTo>
                  <a:cubicBezTo>
                    <a:pt x="4490" y="33283"/>
                    <a:pt x="4490" y="33081"/>
                    <a:pt x="4501" y="32890"/>
                  </a:cubicBezTo>
                  <a:cubicBezTo>
                    <a:pt x="4799" y="27318"/>
                    <a:pt x="6978" y="19389"/>
                    <a:pt x="7014" y="19281"/>
                  </a:cubicBezTo>
                  <a:cubicBezTo>
                    <a:pt x="7026" y="19234"/>
                    <a:pt x="6990" y="19210"/>
                    <a:pt x="6966" y="19198"/>
                  </a:cubicBezTo>
                  <a:cubicBezTo>
                    <a:pt x="6955" y="19193"/>
                    <a:pt x="6945" y="19190"/>
                    <a:pt x="6935" y="19190"/>
                  </a:cubicBezTo>
                  <a:cubicBezTo>
                    <a:pt x="6903" y="19190"/>
                    <a:pt x="6880" y="19216"/>
                    <a:pt x="6871" y="19234"/>
                  </a:cubicBezTo>
                  <a:cubicBezTo>
                    <a:pt x="6859" y="19293"/>
                    <a:pt x="6109" y="21996"/>
                    <a:pt x="5442" y="25342"/>
                  </a:cubicBezTo>
                  <a:cubicBezTo>
                    <a:pt x="4549" y="15769"/>
                    <a:pt x="12264" y="267"/>
                    <a:pt x="12336" y="100"/>
                  </a:cubicBezTo>
                  <a:cubicBezTo>
                    <a:pt x="12348" y="65"/>
                    <a:pt x="12336" y="17"/>
                    <a:pt x="12312" y="5"/>
                  </a:cubicBezTo>
                  <a:cubicBezTo>
                    <a:pt x="12303" y="2"/>
                    <a:pt x="12293" y="1"/>
                    <a:pt x="12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 name="Google Shape;1153;p42"/>
          <p:cNvSpPr/>
          <p:nvPr/>
        </p:nvSpPr>
        <p:spPr>
          <a:xfrm>
            <a:off x="5429569" y="4250809"/>
            <a:ext cx="2737464" cy="188127"/>
          </a:xfrm>
          <a:custGeom>
            <a:avLst/>
            <a:gdLst/>
            <a:ahLst/>
            <a:cxnLst/>
            <a:rect l="l" t="t" r="r" b="b"/>
            <a:pathLst>
              <a:path w="50769" h="3489" extrusionOk="0">
                <a:moveTo>
                  <a:pt x="1739" y="0"/>
                </a:moveTo>
                <a:cubicBezTo>
                  <a:pt x="774" y="0"/>
                  <a:pt x="1" y="774"/>
                  <a:pt x="1" y="1738"/>
                </a:cubicBezTo>
                <a:cubicBezTo>
                  <a:pt x="1" y="2715"/>
                  <a:pt x="774" y="3489"/>
                  <a:pt x="1739" y="3489"/>
                </a:cubicBezTo>
                <a:lnTo>
                  <a:pt x="49019" y="3489"/>
                </a:lnTo>
                <a:cubicBezTo>
                  <a:pt x="49995" y="3489"/>
                  <a:pt x="50769" y="2715"/>
                  <a:pt x="50769" y="1738"/>
                </a:cubicBezTo>
                <a:cubicBezTo>
                  <a:pt x="50769" y="774"/>
                  <a:pt x="49995" y="0"/>
                  <a:pt x="49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42"/>
          <p:cNvGrpSpPr/>
          <p:nvPr/>
        </p:nvGrpSpPr>
        <p:grpSpPr>
          <a:xfrm>
            <a:off x="5688955" y="2798775"/>
            <a:ext cx="1182573" cy="1771865"/>
            <a:chOff x="1309075" y="3544350"/>
            <a:chExt cx="548300" cy="821525"/>
          </a:xfrm>
        </p:grpSpPr>
        <p:sp>
          <p:nvSpPr>
            <p:cNvPr id="1155" name="Google Shape;1155;p42"/>
            <p:cNvSpPr/>
            <p:nvPr/>
          </p:nvSpPr>
          <p:spPr>
            <a:xfrm>
              <a:off x="1348075" y="4277450"/>
              <a:ext cx="38725" cy="72950"/>
            </a:xfrm>
            <a:custGeom>
              <a:avLst/>
              <a:gdLst/>
              <a:ahLst/>
              <a:cxnLst/>
              <a:rect l="l" t="t" r="r" b="b"/>
              <a:pathLst>
                <a:path w="1549" h="2918" extrusionOk="0">
                  <a:moveTo>
                    <a:pt x="131" y="0"/>
                  </a:moveTo>
                  <a:lnTo>
                    <a:pt x="0" y="2060"/>
                  </a:lnTo>
                  <a:lnTo>
                    <a:pt x="370" y="2917"/>
                  </a:lnTo>
                  <a:lnTo>
                    <a:pt x="965" y="2917"/>
                  </a:lnTo>
                  <a:lnTo>
                    <a:pt x="1215" y="2060"/>
                  </a:lnTo>
                  <a:lnTo>
                    <a:pt x="1548" y="405"/>
                  </a:lnTo>
                  <a:lnTo>
                    <a:pt x="131" y="0"/>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1334375" y="4329200"/>
              <a:ext cx="102725" cy="36675"/>
            </a:xfrm>
            <a:custGeom>
              <a:avLst/>
              <a:gdLst/>
              <a:ahLst/>
              <a:cxnLst/>
              <a:rect l="l" t="t" r="r" b="b"/>
              <a:pathLst>
                <a:path w="4109" h="1467" extrusionOk="0">
                  <a:moveTo>
                    <a:pt x="554" y="1"/>
                  </a:moveTo>
                  <a:cubicBezTo>
                    <a:pt x="493" y="1"/>
                    <a:pt x="1" y="134"/>
                    <a:pt x="1" y="1466"/>
                  </a:cubicBezTo>
                  <a:lnTo>
                    <a:pt x="3954" y="1466"/>
                  </a:lnTo>
                  <a:cubicBezTo>
                    <a:pt x="3954" y="1466"/>
                    <a:pt x="4108" y="752"/>
                    <a:pt x="3704" y="609"/>
                  </a:cubicBezTo>
                  <a:cubicBezTo>
                    <a:pt x="3299" y="478"/>
                    <a:pt x="2358" y="288"/>
                    <a:pt x="2108" y="2"/>
                  </a:cubicBezTo>
                  <a:lnTo>
                    <a:pt x="1763" y="2"/>
                  </a:lnTo>
                  <a:cubicBezTo>
                    <a:pt x="1763" y="2"/>
                    <a:pt x="1546" y="346"/>
                    <a:pt x="1190" y="346"/>
                  </a:cubicBezTo>
                  <a:cubicBezTo>
                    <a:pt x="1011" y="346"/>
                    <a:pt x="798" y="260"/>
                    <a:pt x="560" y="2"/>
                  </a:cubicBezTo>
                  <a:cubicBezTo>
                    <a:pt x="560" y="1"/>
                    <a:pt x="558"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1449575" y="4277450"/>
              <a:ext cx="38425" cy="72950"/>
            </a:xfrm>
            <a:custGeom>
              <a:avLst/>
              <a:gdLst/>
              <a:ahLst/>
              <a:cxnLst/>
              <a:rect l="l" t="t" r="r" b="b"/>
              <a:pathLst>
                <a:path w="1537" h="2918" extrusionOk="0">
                  <a:moveTo>
                    <a:pt x="1405" y="0"/>
                  </a:moveTo>
                  <a:lnTo>
                    <a:pt x="0" y="405"/>
                  </a:lnTo>
                  <a:lnTo>
                    <a:pt x="310" y="2060"/>
                  </a:lnTo>
                  <a:lnTo>
                    <a:pt x="572" y="2917"/>
                  </a:lnTo>
                  <a:lnTo>
                    <a:pt x="1167" y="2917"/>
                  </a:lnTo>
                  <a:lnTo>
                    <a:pt x="1536" y="2060"/>
                  </a:lnTo>
                  <a:lnTo>
                    <a:pt x="1405" y="0"/>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1443325" y="4329200"/>
              <a:ext cx="102725" cy="36675"/>
            </a:xfrm>
            <a:custGeom>
              <a:avLst/>
              <a:gdLst/>
              <a:ahLst/>
              <a:cxnLst/>
              <a:rect l="l" t="t" r="r" b="b"/>
              <a:pathLst>
                <a:path w="4109" h="1467" extrusionOk="0">
                  <a:moveTo>
                    <a:pt x="556" y="1"/>
                  </a:moveTo>
                  <a:cubicBezTo>
                    <a:pt x="504" y="1"/>
                    <a:pt x="0" y="134"/>
                    <a:pt x="0" y="1466"/>
                  </a:cubicBezTo>
                  <a:lnTo>
                    <a:pt x="3953" y="1466"/>
                  </a:lnTo>
                  <a:cubicBezTo>
                    <a:pt x="3953" y="1466"/>
                    <a:pt x="4108" y="752"/>
                    <a:pt x="3703" y="609"/>
                  </a:cubicBezTo>
                  <a:cubicBezTo>
                    <a:pt x="3298" y="478"/>
                    <a:pt x="2370" y="288"/>
                    <a:pt x="2108" y="2"/>
                  </a:cubicBezTo>
                  <a:lnTo>
                    <a:pt x="1774" y="2"/>
                  </a:lnTo>
                  <a:cubicBezTo>
                    <a:pt x="1774" y="2"/>
                    <a:pt x="1552" y="346"/>
                    <a:pt x="1192" y="346"/>
                  </a:cubicBezTo>
                  <a:cubicBezTo>
                    <a:pt x="1012" y="346"/>
                    <a:pt x="798" y="260"/>
                    <a:pt x="560" y="2"/>
                  </a:cubicBezTo>
                  <a:cubicBezTo>
                    <a:pt x="560" y="1"/>
                    <a:pt x="559"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1336750" y="4023850"/>
              <a:ext cx="166725" cy="293500"/>
            </a:xfrm>
            <a:custGeom>
              <a:avLst/>
              <a:gdLst/>
              <a:ahLst/>
              <a:cxnLst/>
              <a:rect l="l" t="t" r="r" b="b"/>
              <a:pathLst>
                <a:path w="6669" h="11740" extrusionOk="0">
                  <a:moveTo>
                    <a:pt x="608" y="0"/>
                  </a:moveTo>
                  <a:lnTo>
                    <a:pt x="1" y="11513"/>
                  </a:lnTo>
                  <a:lnTo>
                    <a:pt x="2823" y="11740"/>
                  </a:lnTo>
                  <a:lnTo>
                    <a:pt x="3132" y="3203"/>
                  </a:lnTo>
                  <a:lnTo>
                    <a:pt x="4073" y="11513"/>
                  </a:lnTo>
                  <a:lnTo>
                    <a:pt x="6668" y="11275"/>
                  </a:lnTo>
                  <a:lnTo>
                    <a:pt x="56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1377550" y="3728900"/>
              <a:ext cx="30375" cy="44225"/>
            </a:xfrm>
            <a:custGeom>
              <a:avLst/>
              <a:gdLst/>
              <a:ahLst/>
              <a:cxnLst/>
              <a:rect l="l" t="t" r="r" b="b"/>
              <a:pathLst>
                <a:path w="1215" h="1769" extrusionOk="0">
                  <a:moveTo>
                    <a:pt x="432" y="1"/>
                  </a:moveTo>
                  <a:cubicBezTo>
                    <a:pt x="407" y="1"/>
                    <a:pt x="382" y="4"/>
                    <a:pt x="357" y="11"/>
                  </a:cubicBezTo>
                  <a:cubicBezTo>
                    <a:pt x="83" y="82"/>
                    <a:pt x="0" y="547"/>
                    <a:pt x="131" y="1023"/>
                  </a:cubicBezTo>
                  <a:cubicBezTo>
                    <a:pt x="252" y="1461"/>
                    <a:pt x="543" y="1768"/>
                    <a:pt x="784" y="1768"/>
                  </a:cubicBezTo>
                  <a:cubicBezTo>
                    <a:pt x="805" y="1768"/>
                    <a:pt x="825" y="1766"/>
                    <a:pt x="845" y="1761"/>
                  </a:cubicBezTo>
                  <a:cubicBezTo>
                    <a:pt x="857" y="1749"/>
                    <a:pt x="857" y="1749"/>
                    <a:pt x="869" y="1749"/>
                  </a:cubicBezTo>
                  <a:cubicBezTo>
                    <a:pt x="1131" y="1666"/>
                    <a:pt x="1215" y="1225"/>
                    <a:pt x="1084" y="773"/>
                  </a:cubicBezTo>
                  <a:lnTo>
                    <a:pt x="1084" y="749"/>
                  </a:lnTo>
                  <a:cubicBezTo>
                    <a:pt x="943" y="307"/>
                    <a:pt x="676" y="1"/>
                    <a:pt x="432"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1387375" y="3767175"/>
              <a:ext cx="65600" cy="81075"/>
            </a:xfrm>
            <a:custGeom>
              <a:avLst/>
              <a:gdLst/>
              <a:ahLst/>
              <a:cxnLst/>
              <a:rect l="l" t="t" r="r" b="b"/>
              <a:pathLst>
                <a:path w="2624" h="3243" extrusionOk="0">
                  <a:moveTo>
                    <a:pt x="1502" y="0"/>
                  </a:moveTo>
                  <a:cubicBezTo>
                    <a:pt x="1147" y="0"/>
                    <a:pt x="833" y="109"/>
                    <a:pt x="857" y="206"/>
                  </a:cubicBezTo>
                  <a:cubicBezTo>
                    <a:pt x="869" y="290"/>
                    <a:pt x="881" y="385"/>
                    <a:pt x="869" y="504"/>
                  </a:cubicBezTo>
                  <a:cubicBezTo>
                    <a:pt x="857" y="635"/>
                    <a:pt x="798" y="814"/>
                    <a:pt x="703" y="1099"/>
                  </a:cubicBezTo>
                  <a:cubicBezTo>
                    <a:pt x="655" y="1218"/>
                    <a:pt x="619" y="1349"/>
                    <a:pt x="572" y="1504"/>
                  </a:cubicBezTo>
                  <a:cubicBezTo>
                    <a:pt x="500" y="1706"/>
                    <a:pt x="536" y="1885"/>
                    <a:pt x="643" y="2016"/>
                  </a:cubicBezTo>
                  <a:lnTo>
                    <a:pt x="0" y="3242"/>
                  </a:lnTo>
                  <a:lnTo>
                    <a:pt x="2441" y="3242"/>
                  </a:lnTo>
                  <a:lnTo>
                    <a:pt x="2227" y="1349"/>
                  </a:lnTo>
                  <a:cubicBezTo>
                    <a:pt x="2310" y="1171"/>
                    <a:pt x="2405" y="1064"/>
                    <a:pt x="2405" y="1064"/>
                  </a:cubicBezTo>
                  <a:cubicBezTo>
                    <a:pt x="2624" y="231"/>
                    <a:pt x="2019" y="0"/>
                    <a:pt x="1502"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1393025" y="3691100"/>
              <a:ext cx="87525" cy="103275"/>
            </a:xfrm>
            <a:custGeom>
              <a:avLst/>
              <a:gdLst/>
              <a:ahLst/>
              <a:cxnLst/>
              <a:rect l="l" t="t" r="r" b="b"/>
              <a:pathLst>
                <a:path w="3501" h="4131" extrusionOk="0">
                  <a:moveTo>
                    <a:pt x="1568" y="1"/>
                  </a:moveTo>
                  <a:cubicBezTo>
                    <a:pt x="562" y="1"/>
                    <a:pt x="0" y="1418"/>
                    <a:pt x="0" y="1785"/>
                  </a:cubicBezTo>
                  <a:cubicBezTo>
                    <a:pt x="0" y="2190"/>
                    <a:pt x="226" y="3083"/>
                    <a:pt x="548" y="3440"/>
                  </a:cubicBezTo>
                  <a:cubicBezTo>
                    <a:pt x="827" y="3739"/>
                    <a:pt x="1508" y="4130"/>
                    <a:pt x="1994" y="4130"/>
                  </a:cubicBezTo>
                  <a:cubicBezTo>
                    <a:pt x="2088" y="4130"/>
                    <a:pt x="2175" y="4116"/>
                    <a:pt x="2251" y="4083"/>
                  </a:cubicBezTo>
                  <a:cubicBezTo>
                    <a:pt x="2691" y="3868"/>
                    <a:pt x="3227" y="3130"/>
                    <a:pt x="3191" y="2654"/>
                  </a:cubicBezTo>
                  <a:cubicBezTo>
                    <a:pt x="3144" y="2178"/>
                    <a:pt x="3286" y="1594"/>
                    <a:pt x="3286" y="1594"/>
                  </a:cubicBezTo>
                  <a:cubicBezTo>
                    <a:pt x="3501" y="618"/>
                    <a:pt x="2905" y="225"/>
                    <a:pt x="1786" y="23"/>
                  </a:cubicBezTo>
                  <a:cubicBezTo>
                    <a:pt x="1711" y="8"/>
                    <a:pt x="1638" y="1"/>
                    <a:pt x="1568"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1367425" y="3664650"/>
              <a:ext cx="133150" cy="99350"/>
            </a:xfrm>
            <a:custGeom>
              <a:avLst/>
              <a:gdLst/>
              <a:ahLst/>
              <a:cxnLst/>
              <a:rect l="l" t="t" r="r" b="b"/>
              <a:pathLst>
                <a:path w="5326" h="3974" extrusionOk="0">
                  <a:moveTo>
                    <a:pt x="2578" y="1"/>
                  </a:moveTo>
                  <a:cubicBezTo>
                    <a:pt x="1776" y="1"/>
                    <a:pt x="908" y="528"/>
                    <a:pt x="488" y="1152"/>
                  </a:cubicBezTo>
                  <a:cubicBezTo>
                    <a:pt x="0" y="1890"/>
                    <a:pt x="488" y="2950"/>
                    <a:pt x="488" y="2950"/>
                  </a:cubicBezTo>
                  <a:lnTo>
                    <a:pt x="774" y="2581"/>
                  </a:lnTo>
                  <a:cubicBezTo>
                    <a:pt x="798" y="3355"/>
                    <a:pt x="1274" y="3974"/>
                    <a:pt x="1274" y="3974"/>
                  </a:cubicBezTo>
                  <a:cubicBezTo>
                    <a:pt x="1084" y="3581"/>
                    <a:pt x="1155" y="2569"/>
                    <a:pt x="1155" y="2569"/>
                  </a:cubicBezTo>
                  <a:cubicBezTo>
                    <a:pt x="1404" y="2116"/>
                    <a:pt x="1821" y="1917"/>
                    <a:pt x="2342" y="1917"/>
                  </a:cubicBezTo>
                  <a:cubicBezTo>
                    <a:pt x="2642" y="1917"/>
                    <a:pt x="2977" y="1983"/>
                    <a:pt x="3334" y="2105"/>
                  </a:cubicBezTo>
                  <a:cubicBezTo>
                    <a:pt x="3656" y="2212"/>
                    <a:pt x="3875" y="2248"/>
                    <a:pt x="4025" y="2248"/>
                  </a:cubicBezTo>
                  <a:cubicBezTo>
                    <a:pt x="4325" y="2248"/>
                    <a:pt x="4346" y="2105"/>
                    <a:pt x="4346" y="2105"/>
                  </a:cubicBezTo>
                  <a:cubicBezTo>
                    <a:pt x="4456" y="2162"/>
                    <a:pt x="4549" y="2187"/>
                    <a:pt x="4627" y="2187"/>
                  </a:cubicBezTo>
                  <a:cubicBezTo>
                    <a:pt x="5325" y="2187"/>
                    <a:pt x="4896" y="177"/>
                    <a:pt x="4671" y="177"/>
                  </a:cubicBezTo>
                  <a:cubicBezTo>
                    <a:pt x="4661" y="177"/>
                    <a:pt x="4652" y="180"/>
                    <a:pt x="4644" y="188"/>
                  </a:cubicBezTo>
                  <a:cubicBezTo>
                    <a:pt x="4552" y="258"/>
                    <a:pt x="4422" y="289"/>
                    <a:pt x="4249" y="289"/>
                  </a:cubicBezTo>
                  <a:cubicBezTo>
                    <a:pt x="3952" y="289"/>
                    <a:pt x="3530" y="196"/>
                    <a:pt x="2965" y="45"/>
                  </a:cubicBezTo>
                  <a:cubicBezTo>
                    <a:pt x="2839" y="15"/>
                    <a:pt x="2710" y="1"/>
                    <a:pt x="2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1383500" y="3807750"/>
              <a:ext cx="93175" cy="216125"/>
            </a:xfrm>
            <a:custGeom>
              <a:avLst/>
              <a:gdLst/>
              <a:ahLst/>
              <a:cxnLst/>
              <a:rect l="l" t="t" r="r" b="b"/>
              <a:pathLst>
                <a:path w="3727" h="8645" extrusionOk="0">
                  <a:moveTo>
                    <a:pt x="1012" y="0"/>
                  </a:moveTo>
                  <a:lnTo>
                    <a:pt x="0" y="8644"/>
                  </a:lnTo>
                  <a:lnTo>
                    <a:pt x="3727" y="8644"/>
                  </a:lnTo>
                  <a:lnTo>
                    <a:pt x="2322" y="0"/>
                  </a:lnTo>
                  <a:cubicBezTo>
                    <a:pt x="1989" y="230"/>
                    <a:pt x="1732" y="307"/>
                    <a:pt x="1538" y="307"/>
                  </a:cubicBezTo>
                  <a:cubicBezTo>
                    <a:pt x="1150" y="307"/>
                    <a:pt x="1012" y="0"/>
                    <a:pt x="10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1309075" y="3794350"/>
              <a:ext cx="115525" cy="326850"/>
            </a:xfrm>
            <a:custGeom>
              <a:avLst/>
              <a:gdLst/>
              <a:ahLst/>
              <a:cxnLst/>
              <a:rect l="l" t="t" r="r" b="b"/>
              <a:pathLst>
                <a:path w="4621" h="13074" extrusionOk="0">
                  <a:moveTo>
                    <a:pt x="3835" y="0"/>
                  </a:moveTo>
                  <a:lnTo>
                    <a:pt x="1453" y="1203"/>
                  </a:lnTo>
                  <a:lnTo>
                    <a:pt x="1" y="6263"/>
                  </a:lnTo>
                  <a:lnTo>
                    <a:pt x="1263" y="7037"/>
                  </a:lnTo>
                  <a:lnTo>
                    <a:pt x="429" y="13073"/>
                  </a:lnTo>
                  <a:lnTo>
                    <a:pt x="4466" y="13073"/>
                  </a:lnTo>
                  <a:lnTo>
                    <a:pt x="4620" y="2644"/>
                  </a:lnTo>
                  <a:lnTo>
                    <a:pt x="3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1431425" y="3800600"/>
              <a:ext cx="82475" cy="318225"/>
            </a:xfrm>
            <a:custGeom>
              <a:avLst/>
              <a:gdLst/>
              <a:ahLst/>
              <a:cxnLst/>
              <a:rect l="l" t="t" r="r" b="b"/>
              <a:pathLst>
                <a:path w="3299" h="12729" extrusionOk="0">
                  <a:moveTo>
                    <a:pt x="465" y="0"/>
                  </a:moveTo>
                  <a:lnTo>
                    <a:pt x="0" y="2394"/>
                  </a:lnTo>
                  <a:lnTo>
                    <a:pt x="465" y="12728"/>
                  </a:lnTo>
                  <a:lnTo>
                    <a:pt x="2870" y="12728"/>
                  </a:lnTo>
                  <a:lnTo>
                    <a:pt x="2370" y="7192"/>
                  </a:lnTo>
                  <a:lnTo>
                    <a:pt x="3298" y="6299"/>
                  </a:lnTo>
                  <a:lnTo>
                    <a:pt x="1893" y="536"/>
                  </a:lnTo>
                  <a:lnTo>
                    <a:pt x="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1339150" y="3970250"/>
              <a:ext cx="67000" cy="19075"/>
            </a:xfrm>
            <a:custGeom>
              <a:avLst/>
              <a:gdLst/>
              <a:ahLst/>
              <a:cxnLst/>
              <a:rect l="l" t="t" r="r" b="b"/>
              <a:pathLst>
                <a:path w="2680" h="763" extrusionOk="0">
                  <a:moveTo>
                    <a:pt x="60" y="1"/>
                  </a:moveTo>
                  <a:lnTo>
                    <a:pt x="0" y="477"/>
                  </a:lnTo>
                  <a:lnTo>
                    <a:pt x="2679" y="763"/>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1363250" y="3862800"/>
              <a:ext cx="54800" cy="88425"/>
            </a:xfrm>
            <a:custGeom>
              <a:avLst/>
              <a:gdLst/>
              <a:ahLst/>
              <a:cxnLst/>
              <a:rect l="l" t="t" r="r" b="b"/>
              <a:pathLst>
                <a:path w="2192" h="3537" extrusionOk="0">
                  <a:moveTo>
                    <a:pt x="584" y="1"/>
                  </a:moveTo>
                  <a:lnTo>
                    <a:pt x="1" y="2573"/>
                  </a:lnTo>
                  <a:lnTo>
                    <a:pt x="2191" y="3537"/>
                  </a:lnTo>
                  <a:lnTo>
                    <a:pt x="441" y="2442"/>
                  </a:lnTo>
                  <a:lnTo>
                    <a:pt x="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1387075" y="3794350"/>
              <a:ext cx="37525" cy="68475"/>
            </a:xfrm>
            <a:custGeom>
              <a:avLst/>
              <a:gdLst/>
              <a:ahLst/>
              <a:cxnLst/>
              <a:rect l="l" t="t" r="r" b="b"/>
              <a:pathLst>
                <a:path w="1501" h="2739" extrusionOk="0">
                  <a:moveTo>
                    <a:pt x="715" y="0"/>
                  </a:moveTo>
                  <a:lnTo>
                    <a:pt x="0" y="2739"/>
                  </a:lnTo>
                  <a:lnTo>
                    <a:pt x="1500" y="2644"/>
                  </a:lnTo>
                  <a:lnTo>
                    <a:pt x="417" y="2477"/>
                  </a:lnTo>
                  <a:lnTo>
                    <a:pt x="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1431425" y="3800600"/>
              <a:ext cx="33950" cy="67000"/>
            </a:xfrm>
            <a:custGeom>
              <a:avLst/>
              <a:gdLst/>
              <a:ahLst/>
              <a:cxnLst/>
              <a:rect l="l" t="t" r="r" b="b"/>
              <a:pathLst>
                <a:path w="1358" h="2680" extrusionOk="0">
                  <a:moveTo>
                    <a:pt x="465" y="0"/>
                  </a:moveTo>
                  <a:lnTo>
                    <a:pt x="988" y="2489"/>
                  </a:lnTo>
                  <a:lnTo>
                    <a:pt x="0" y="2394"/>
                  </a:lnTo>
                  <a:lnTo>
                    <a:pt x="0" y="2394"/>
                  </a:lnTo>
                  <a:lnTo>
                    <a:pt x="1357" y="2679"/>
                  </a:lnTo>
                  <a:lnTo>
                    <a:pt x="1357" y="2679"/>
                  </a:lnTo>
                  <a:lnTo>
                    <a:pt x="4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1468625" y="3876500"/>
              <a:ext cx="30075" cy="68175"/>
            </a:xfrm>
            <a:custGeom>
              <a:avLst/>
              <a:gdLst/>
              <a:ahLst/>
              <a:cxnLst/>
              <a:rect l="l" t="t" r="r" b="b"/>
              <a:pathLst>
                <a:path w="1203" h="2727" extrusionOk="0">
                  <a:moveTo>
                    <a:pt x="0" y="0"/>
                  </a:moveTo>
                  <a:lnTo>
                    <a:pt x="608" y="1929"/>
                  </a:lnTo>
                  <a:lnTo>
                    <a:pt x="250" y="1977"/>
                  </a:lnTo>
                  <a:lnTo>
                    <a:pt x="1203" y="2727"/>
                  </a:lnTo>
                  <a:lnTo>
                    <a:pt x="1203" y="272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1452550" y="3959850"/>
              <a:ext cx="39625" cy="36925"/>
            </a:xfrm>
            <a:custGeom>
              <a:avLst/>
              <a:gdLst/>
              <a:ahLst/>
              <a:cxnLst/>
              <a:rect l="l" t="t" r="r" b="b"/>
              <a:pathLst>
                <a:path w="1585" h="1477" extrusionOk="0">
                  <a:moveTo>
                    <a:pt x="1" y="0"/>
                  </a:moveTo>
                  <a:lnTo>
                    <a:pt x="1584" y="1477"/>
                  </a:lnTo>
                  <a:lnTo>
                    <a:pt x="1525" y="8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1323375" y="3796100"/>
              <a:ext cx="276250" cy="280200"/>
            </a:xfrm>
            <a:custGeom>
              <a:avLst/>
              <a:gdLst/>
              <a:ahLst/>
              <a:cxnLst/>
              <a:rect l="l" t="t" r="r" b="b"/>
              <a:pathLst>
                <a:path w="11050" h="11208" extrusionOk="0">
                  <a:moveTo>
                    <a:pt x="10371" y="1"/>
                  </a:moveTo>
                  <a:cubicBezTo>
                    <a:pt x="10199" y="1"/>
                    <a:pt x="10026" y="71"/>
                    <a:pt x="9906" y="204"/>
                  </a:cubicBezTo>
                  <a:lnTo>
                    <a:pt x="250" y="10146"/>
                  </a:lnTo>
                  <a:cubicBezTo>
                    <a:pt x="36" y="10384"/>
                    <a:pt x="0" y="10765"/>
                    <a:pt x="215" y="11003"/>
                  </a:cubicBezTo>
                  <a:cubicBezTo>
                    <a:pt x="338" y="11139"/>
                    <a:pt x="509" y="11207"/>
                    <a:pt x="680" y="11207"/>
                  </a:cubicBezTo>
                  <a:cubicBezTo>
                    <a:pt x="839" y="11207"/>
                    <a:pt x="999" y="11148"/>
                    <a:pt x="1119" y="11027"/>
                  </a:cubicBezTo>
                  <a:lnTo>
                    <a:pt x="4275" y="7765"/>
                  </a:lnTo>
                  <a:lnTo>
                    <a:pt x="5013" y="7015"/>
                  </a:lnTo>
                  <a:lnTo>
                    <a:pt x="10811" y="1038"/>
                  </a:lnTo>
                  <a:cubicBezTo>
                    <a:pt x="11049" y="776"/>
                    <a:pt x="11037" y="359"/>
                    <a:pt x="10752" y="133"/>
                  </a:cubicBezTo>
                  <a:cubicBezTo>
                    <a:pt x="10642" y="44"/>
                    <a:pt x="10506" y="1"/>
                    <a:pt x="10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1561800" y="3770225"/>
              <a:ext cx="61025" cy="61050"/>
            </a:xfrm>
            <a:custGeom>
              <a:avLst/>
              <a:gdLst/>
              <a:ahLst/>
              <a:cxnLst/>
              <a:rect l="l" t="t" r="r" b="b"/>
              <a:pathLst>
                <a:path w="2441" h="2442" extrusionOk="0">
                  <a:moveTo>
                    <a:pt x="1143" y="1"/>
                  </a:moveTo>
                  <a:lnTo>
                    <a:pt x="0" y="1192"/>
                  </a:lnTo>
                  <a:lnTo>
                    <a:pt x="1286" y="2442"/>
                  </a:lnTo>
                  <a:lnTo>
                    <a:pt x="2441" y="1251"/>
                  </a:lnTo>
                  <a:lnTo>
                    <a:pt x="11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1542150" y="3544350"/>
              <a:ext cx="315225" cy="285825"/>
            </a:xfrm>
            <a:custGeom>
              <a:avLst/>
              <a:gdLst/>
              <a:ahLst/>
              <a:cxnLst/>
              <a:rect l="l" t="t" r="r" b="b"/>
              <a:pathLst>
                <a:path w="12609" h="11433" extrusionOk="0">
                  <a:moveTo>
                    <a:pt x="6311" y="0"/>
                  </a:moveTo>
                  <a:cubicBezTo>
                    <a:pt x="3736" y="0"/>
                    <a:pt x="1399" y="1742"/>
                    <a:pt x="750" y="4345"/>
                  </a:cubicBezTo>
                  <a:cubicBezTo>
                    <a:pt x="0" y="7405"/>
                    <a:pt x="1870" y="10512"/>
                    <a:pt x="4929" y="11262"/>
                  </a:cubicBezTo>
                  <a:cubicBezTo>
                    <a:pt x="5392" y="11378"/>
                    <a:pt x="5855" y="11433"/>
                    <a:pt x="6311" y="11433"/>
                  </a:cubicBezTo>
                  <a:cubicBezTo>
                    <a:pt x="8874" y="11433"/>
                    <a:pt x="11210" y="9693"/>
                    <a:pt x="11847" y="7095"/>
                  </a:cubicBezTo>
                  <a:cubicBezTo>
                    <a:pt x="12609" y="4023"/>
                    <a:pt x="10740" y="928"/>
                    <a:pt x="7680" y="166"/>
                  </a:cubicBezTo>
                  <a:cubicBezTo>
                    <a:pt x="7221" y="54"/>
                    <a:pt x="6762"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1558225" y="3562325"/>
              <a:ext cx="282800" cy="249325"/>
            </a:xfrm>
            <a:custGeom>
              <a:avLst/>
              <a:gdLst/>
              <a:ahLst/>
              <a:cxnLst/>
              <a:rect l="l" t="t" r="r" b="b"/>
              <a:pathLst>
                <a:path w="11312" h="9973" extrusionOk="0">
                  <a:moveTo>
                    <a:pt x="5661" y="1"/>
                  </a:moveTo>
                  <a:cubicBezTo>
                    <a:pt x="3696" y="1"/>
                    <a:pt x="1832" y="1172"/>
                    <a:pt x="1048" y="3102"/>
                  </a:cubicBezTo>
                  <a:cubicBezTo>
                    <a:pt x="0" y="5650"/>
                    <a:pt x="1215" y="8555"/>
                    <a:pt x="3763" y="9603"/>
                  </a:cubicBezTo>
                  <a:cubicBezTo>
                    <a:pt x="4382" y="9854"/>
                    <a:pt x="5022" y="9972"/>
                    <a:pt x="5651" y="9972"/>
                  </a:cubicBezTo>
                  <a:cubicBezTo>
                    <a:pt x="7620" y="9972"/>
                    <a:pt x="9481" y="8807"/>
                    <a:pt x="10275" y="6876"/>
                  </a:cubicBezTo>
                  <a:cubicBezTo>
                    <a:pt x="11311" y="4328"/>
                    <a:pt x="10097" y="1411"/>
                    <a:pt x="7549" y="375"/>
                  </a:cubicBezTo>
                  <a:cubicBezTo>
                    <a:pt x="6930" y="121"/>
                    <a:pt x="6290" y="1"/>
                    <a:pt x="5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1561500" y="3561575"/>
              <a:ext cx="276825" cy="251550"/>
            </a:xfrm>
            <a:custGeom>
              <a:avLst/>
              <a:gdLst/>
              <a:ahLst/>
              <a:cxnLst/>
              <a:rect l="l" t="t" r="r" b="b"/>
              <a:pathLst>
                <a:path w="11073" h="10062" extrusionOk="0">
                  <a:moveTo>
                    <a:pt x="5549" y="691"/>
                  </a:moveTo>
                  <a:cubicBezTo>
                    <a:pt x="6692" y="691"/>
                    <a:pt x="7775" y="1120"/>
                    <a:pt x="8573" y="1906"/>
                  </a:cubicBezTo>
                  <a:cubicBezTo>
                    <a:pt x="10287" y="3573"/>
                    <a:pt x="10335" y="6335"/>
                    <a:pt x="8668" y="8061"/>
                  </a:cubicBezTo>
                  <a:cubicBezTo>
                    <a:pt x="7835" y="8907"/>
                    <a:pt x="6727" y="9383"/>
                    <a:pt x="5537" y="9383"/>
                  </a:cubicBezTo>
                  <a:cubicBezTo>
                    <a:pt x="4406" y="9383"/>
                    <a:pt x="3322" y="8954"/>
                    <a:pt x="2524" y="8156"/>
                  </a:cubicBezTo>
                  <a:cubicBezTo>
                    <a:pt x="786" y="6490"/>
                    <a:pt x="750" y="3727"/>
                    <a:pt x="2429" y="2013"/>
                  </a:cubicBezTo>
                  <a:cubicBezTo>
                    <a:pt x="3263" y="1167"/>
                    <a:pt x="4358" y="691"/>
                    <a:pt x="5549" y="691"/>
                  </a:cubicBezTo>
                  <a:close/>
                  <a:moveTo>
                    <a:pt x="5537" y="1"/>
                  </a:moveTo>
                  <a:cubicBezTo>
                    <a:pt x="4167" y="1"/>
                    <a:pt x="2893" y="536"/>
                    <a:pt x="1941" y="1537"/>
                  </a:cubicBezTo>
                  <a:cubicBezTo>
                    <a:pt x="0" y="3537"/>
                    <a:pt x="60" y="6716"/>
                    <a:pt x="2048" y="8657"/>
                  </a:cubicBezTo>
                  <a:cubicBezTo>
                    <a:pt x="2977" y="9561"/>
                    <a:pt x="4227" y="10061"/>
                    <a:pt x="5537" y="10061"/>
                  </a:cubicBezTo>
                  <a:cubicBezTo>
                    <a:pt x="6906" y="10061"/>
                    <a:pt x="8192" y="9526"/>
                    <a:pt x="9144" y="8537"/>
                  </a:cubicBezTo>
                  <a:cubicBezTo>
                    <a:pt x="11073" y="6537"/>
                    <a:pt x="11037" y="3358"/>
                    <a:pt x="9037" y="1418"/>
                  </a:cubicBezTo>
                  <a:cubicBezTo>
                    <a:pt x="8096" y="513"/>
                    <a:pt x="6846" y="1"/>
                    <a:pt x="5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1433200" y="3916375"/>
              <a:ext cx="46175" cy="46175"/>
            </a:xfrm>
            <a:custGeom>
              <a:avLst/>
              <a:gdLst/>
              <a:ahLst/>
              <a:cxnLst/>
              <a:rect l="l" t="t" r="r" b="b"/>
              <a:pathLst>
                <a:path w="1847" h="1847" extrusionOk="0">
                  <a:moveTo>
                    <a:pt x="917" y="1"/>
                  </a:moveTo>
                  <a:cubicBezTo>
                    <a:pt x="417" y="1"/>
                    <a:pt x="1" y="406"/>
                    <a:pt x="1" y="918"/>
                  </a:cubicBezTo>
                  <a:cubicBezTo>
                    <a:pt x="1" y="1430"/>
                    <a:pt x="417" y="1846"/>
                    <a:pt x="917" y="1846"/>
                  </a:cubicBezTo>
                  <a:cubicBezTo>
                    <a:pt x="1429" y="1846"/>
                    <a:pt x="1846" y="1430"/>
                    <a:pt x="1846" y="918"/>
                  </a:cubicBezTo>
                  <a:cubicBezTo>
                    <a:pt x="1846" y="406"/>
                    <a:pt x="1429" y="1"/>
                    <a:pt x="917"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1399575" y="3950925"/>
              <a:ext cx="46150" cy="46150"/>
            </a:xfrm>
            <a:custGeom>
              <a:avLst/>
              <a:gdLst/>
              <a:ahLst/>
              <a:cxnLst/>
              <a:rect l="l" t="t" r="r" b="b"/>
              <a:pathLst>
                <a:path w="1846" h="1846" extrusionOk="0">
                  <a:moveTo>
                    <a:pt x="929" y="0"/>
                  </a:moveTo>
                  <a:cubicBezTo>
                    <a:pt x="417" y="0"/>
                    <a:pt x="0" y="405"/>
                    <a:pt x="0" y="917"/>
                  </a:cubicBezTo>
                  <a:cubicBezTo>
                    <a:pt x="0" y="1429"/>
                    <a:pt x="417" y="1845"/>
                    <a:pt x="929" y="1845"/>
                  </a:cubicBezTo>
                  <a:cubicBezTo>
                    <a:pt x="1441" y="1845"/>
                    <a:pt x="1846" y="1429"/>
                    <a:pt x="1846" y="917"/>
                  </a:cubicBezTo>
                  <a:cubicBezTo>
                    <a:pt x="1846" y="405"/>
                    <a:pt x="1441" y="0"/>
                    <a:pt x="929"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2"/>
          <p:cNvGrpSpPr/>
          <p:nvPr/>
        </p:nvGrpSpPr>
        <p:grpSpPr>
          <a:xfrm>
            <a:off x="7385691" y="2798790"/>
            <a:ext cx="961040" cy="697884"/>
            <a:chOff x="-1603087" y="1426763"/>
            <a:chExt cx="540426" cy="392467"/>
          </a:xfrm>
        </p:grpSpPr>
        <p:sp>
          <p:nvSpPr>
            <p:cNvPr id="1181" name="Google Shape;1181;p42"/>
            <p:cNvSpPr/>
            <p:nvPr/>
          </p:nvSpPr>
          <p:spPr>
            <a:xfrm>
              <a:off x="-1422234" y="1502971"/>
              <a:ext cx="38167" cy="68864"/>
            </a:xfrm>
            <a:custGeom>
              <a:avLst/>
              <a:gdLst/>
              <a:ahLst/>
              <a:cxnLst/>
              <a:rect l="l" t="t" r="r" b="b"/>
              <a:pathLst>
                <a:path w="608" h="1097" extrusionOk="0">
                  <a:moveTo>
                    <a:pt x="262" y="1"/>
                  </a:moveTo>
                  <a:cubicBezTo>
                    <a:pt x="191" y="84"/>
                    <a:pt x="96" y="120"/>
                    <a:pt x="1" y="144"/>
                  </a:cubicBezTo>
                  <a:lnTo>
                    <a:pt x="322" y="1096"/>
                  </a:lnTo>
                  <a:cubicBezTo>
                    <a:pt x="417" y="1049"/>
                    <a:pt x="501" y="1013"/>
                    <a:pt x="608" y="989"/>
                  </a:cubicBez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1476785" y="1656203"/>
              <a:ext cx="47144" cy="27747"/>
            </a:xfrm>
            <a:custGeom>
              <a:avLst/>
              <a:gdLst/>
              <a:ahLst/>
              <a:cxnLst/>
              <a:rect l="l" t="t" r="r" b="b"/>
              <a:pathLst>
                <a:path w="751" h="442" extrusionOk="0">
                  <a:moveTo>
                    <a:pt x="631" y="1"/>
                  </a:moveTo>
                  <a:lnTo>
                    <a:pt x="0" y="143"/>
                  </a:lnTo>
                  <a:cubicBezTo>
                    <a:pt x="36" y="239"/>
                    <a:pt x="48" y="334"/>
                    <a:pt x="48" y="441"/>
                  </a:cubicBezTo>
                  <a:lnTo>
                    <a:pt x="750" y="286"/>
                  </a:lnTo>
                  <a:cubicBezTo>
                    <a:pt x="691" y="215"/>
                    <a:pt x="643" y="108"/>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2"/>
            <p:cNvSpPr/>
            <p:nvPr/>
          </p:nvSpPr>
          <p:spPr>
            <a:xfrm>
              <a:off x="-1317589" y="1678614"/>
              <a:ext cx="53861" cy="62147"/>
            </a:xfrm>
            <a:custGeom>
              <a:avLst/>
              <a:gdLst/>
              <a:ahLst/>
              <a:cxnLst/>
              <a:rect l="l" t="t" r="r" b="b"/>
              <a:pathLst>
                <a:path w="858" h="990" extrusionOk="0">
                  <a:moveTo>
                    <a:pt x="191" y="1"/>
                  </a:moveTo>
                  <a:cubicBezTo>
                    <a:pt x="131" y="96"/>
                    <a:pt x="72" y="167"/>
                    <a:pt x="0" y="227"/>
                  </a:cubicBezTo>
                  <a:lnTo>
                    <a:pt x="667" y="989"/>
                  </a:lnTo>
                  <a:cubicBezTo>
                    <a:pt x="715" y="894"/>
                    <a:pt x="786" y="810"/>
                    <a:pt x="858" y="751"/>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1192793" y="1680120"/>
              <a:ext cx="61394" cy="61331"/>
            </a:xfrm>
            <a:custGeom>
              <a:avLst/>
              <a:gdLst/>
              <a:ahLst/>
              <a:cxnLst/>
              <a:rect l="l" t="t" r="r" b="b"/>
              <a:pathLst>
                <a:path w="978" h="977" extrusionOk="0">
                  <a:moveTo>
                    <a:pt x="763" y="1"/>
                  </a:moveTo>
                  <a:lnTo>
                    <a:pt x="1" y="739"/>
                  </a:lnTo>
                  <a:cubicBezTo>
                    <a:pt x="84" y="810"/>
                    <a:pt x="144" y="894"/>
                    <a:pt x="179" y="977"/>
                  </a:cubicBezTo>
                  <a:lnTo>
                    <a:pt x="977" y="203"/>
                  </a:lnTo>
                  <a:cubicBezTo>
                    <a:pt x="882" y="155"/>
                    <a:pt x="810" y="84"/>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1440188" y="1562042"/>
              <a:ext cx="147333" cy="148777"/>
            </a:xfrm>
            <a:custGeom>
              <a:avLst/>
              <a:gdLst/>
              <a:ahLst/>
              <a:cxnLst/>
              <a:rect l="l" t="t" r="r" b="b"/>
              <a:pathLst>
                <a:path w="2347" h="2370" extrusionOk="0">
                  <a:moveTo>
                    <a:pt x="1179" y="0"/>
                  </a:moveTo>
                  <a:cubicBezTo>
                    <a:pt x="1084" y="0"/>
                    <a:pt x="1001" y="12"/>
                    <a:pt x="906" y="36"/>
                  </a:cubicBezTo>
                  <a:cubicBezTo>
                    <a:pt x="810" y="48"/>
                    <a:pt x="715" y="96"/>
                    <a:pt x="632" y="131"/>
                  </a:cubicBezTo>
                  <a:cubicBezTo>
                    <a:pt x="251" y="334"/>
                    <a:pt x="1" y="727"/>
                    <a:pt x="1" y="1179"/>
                  </a:cubicBezTo>
                  <a:cubicBezTo>
                    <a:pt x="1" y="1298"/>
                    <a:pt x="13" y="1405"/>
                    <a:pt x="48" y="1501"/>
                  </a:cubicBezTo>
                  <a:cubicBezTo>
                    <a:pt x="72" y="1608"/>
                    <a:pt x="120" y="1703"/>
                    <a:pt x="167" y="1786"/>
                  </a:cubicBezTo>
                  <a:cubicBezTo>
                    <a:pt x="370" y="2132"/>
                    <a:pt x="739" y="2370"/>
                    <a:pt x="1179" y="2370"/>
                  </a:cubicBezTo>
                  <a:cubicBezTo>
                    <a:pt x="1477" y="2370"/>
                    <a:pt x="1739" y="2251"/>
                    <a:pt x="1953" y="2072"/>
                  </a:cubicBezTo>
                  <a:cubicBezTo>
                    <a:pt x="2025" y="2013"/>
                    <a:pt x="2084" y="1941"/>
                    <a:pt x="2144" y="1846"/>
                  </a:cubicBezTo>
                  <a:cubicBezTo>
                    <a:pt x="2275" y="1667"/>
                    <a:pt x="2346" y="1429"/>
                    <a:pt x="2346" y="1191"/>
                  </a:cubicBezTo>
                  <a:cubicBezTo>
                    <a:pt x="2346" y="536"/>
                    <a:pt x="1822" y="12"/>
                    <a:pt x="1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1473835" y="1426763"/>
              <a:ext cx="86065" cy="86002"/>
            </a:xfrm>
            <a:custGeom>
              <a:avLst/>
              <a:gdLst/>
              <a:ahLst/>
              <a:cxnLst/>
              <a:rect l="l" t="t" r="r" b="b"/>
              <a:pathLst>
                <a:path w="1371" h="1370" extrusionOk="0">
                  <a:moveTo>
                    <a:pt x="692" y="0"/>
                  </a:moveTo>
                  <a:cubicBezTo>
                    <a:pt x="311" y="0"/>
                    <a:pt x="1" y="310"/>
                    <a:pt x="1" y="679"/>
                  </a:cubicBezTo>
                  <a:cubicBezTo>
                    <a:pt x="1" y="1060"/>
                    <a:pt x="311" y="1370"/>
                    <a:pt x="692" y="1370"/>
                  </a:cubicBezTo>
                  <a:cubicBezTo>
                    <a:pt x="751" y="1370"/>
                    <a:pt x="787" y="1370"/>
                    <a:pt x="834" y="1358"/>
                  </a:cubicBezTo>
                  <a:cubicBezTo>
                    <a:pt x="930" y="1322"/>
                    <a:pt x="1025" y="1274"/>
                    <a:pt x="1108" y="1215"/>
                  </a:cubicBezTo>
                  <a:cubicBezTo>
                    <a:pt x="1263" y="1096"/>
                    <a:pt x="1370" y="905"/>
                    <a:pt x="1370" y="679"/>
                  </a:cubicBezTo>
                  <a:cubicBezTo>
                    <a:pt x="1370" y="310"/>
                    <a:pt x="1073" y="0"/>
                    <a:pt x="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1283189" y="1712261"/>
              <a:ext cx="106906" cy="106969"/>
            </a:xfrm>
            <a:custGeom>
              <a:avLst/>
              <a:gdLst/>
              <a:ahLst/>
              <a:cxnLst/>
              <a:rect l="l" t="t" r="r" b="b"/>
              <a:pathLst>
                <a:path w="1703" h="1704" extrusionOk="0">
                  <a:moveTo>
                    <a:pt x="845" y="1"/>
                  </a:moveTo>
                  <a:cubicBezTo>
                    <a:pt x="643" y="1"/>
                    <a:pt x="441" y="84"/>
                    <a:pt x="298" y="203"/>
                  </a:cubicBezTo>
                  <a:cubicBezTo>
                    <a:pt x="226" y="274"/>
                    <a:pt x="143" y="346"/>
                    <a:pt x="107" y="441"/>
                  </a:cubicBezTo>
                  <a:cubicBezTo>
                    <a:pt x="48" y="572"/>
                    <a:pt x="0" y="703"/>
                    <a:pt x="0" y="858"/>
                  </a:cubicBezTo>
                  <a:cubicBezTo>
                    <a:pt x="0" y="1334"/>
                    <a:pt x="393" y="1703"/>
                    <a:pt x="845" y="1703"/>
                  </a:cubicBezTo>
                  <a:cubicBezTo>
                    <a:pt x="1322" y="1703"/>
                    <a:pt x="1703" y="1310"/>
                    <a:pt x="1703" y="858"/>
                  </a:cubicBezTo>
                  <a:cubicBezTo>
                    <a:pt x="1703" y="715"/>
                    <a:pt x="1667" y="584"/>
                    <a:pt x="1596" y="465"/>
                  </a:cubicBezTo>
                  <a:cubicBezTo>
                    <a:pt x="1548" y="382"/>
                    <a:pt x="1488" y="298"/>
                    <a:pt x="1417" y="227"/>
                  </a:cubicBezTo>
                  <a:cubicBezTo>
                    <a:pt x="1262" y="96"/>
                    <a:pt x="1072" y="1"/>
                    <a:pt x="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1155380" y="1607616"/>
              <a:ext cx="92719" cy="92028"/>
            </a:xfrm>
            <a:custGeom>
              <a:avLst/>
              <a:gdLst/>
              <a:ahLst/>
              <a:cxnLst/>
              <a:rect l="l" t="t" r="r" b="b"/>
              <a:pathLst>
                <a:path w="1477" h="1466" extrusionOk="0">
                  <a:moveTo>
                    <a:pt x="738" y="1"/>
                  </a:moveTo>
                  <a:cubicBezTo>
                    <a:pt x="333" y="1"/>
                    <a:pt x="0" y="334"/>
                    <a:pt x="0" y="739"/>
                  </a:cubicBezTo>
                  <a:cubicBezTo>
                    <a:pt x="0" y="882"/>
                    <a:pt x="48" y="1037"/>
                    <a:pt x="143" y="1156"/>
                  </a:cubicBezTo>
                  <a:cubicBezTo>
                    <a:pt x="202" y="1239"/>
                    <a:pt x="274" y="1310"/>
                    <a:pt x="357" y="1358"/>
                  </a:cubicBezTo>
                  <a:cubicBezTo>
                    <a:pt x="476" y="1418"/>
                    <a:pt x="607" y="1465"/>
                    <a:pt x="750" y="1465"/>
                  </a:cubicBezTo>
                  <a:cubicBezTo>
                    <a:pt x="1155" y="1465"/>
                    <a:pt x="1476" y="1132"/>
                    <a:pt x="1476" y="739"/>
                  </a:cubicBezTo>
                  <a:cubicBezTo>
                    <a:pt x="1476" y="334"/>
                    <a:pt x="1155" y="1"/>
                    <a:pt x="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1603087" y="1620359"/>
              <a:ext cx="129317" cy="128563"/>
            </a:xfrm>
            <a:custGeom>
              <a:avLst/>
              <a:gdLst/>
              <a:ahLst/>
              <a:cxnLst/>
              <a:rect l="l" t="t" r="r" b="b"/>
              <a:pathLst>
                <a:path w="2060" h="2048" extrusionOk="0">
                  <a:moveTo>
                    <a:pt x="1036" y="0"/>
                  </a:moveTo>
                  <a:cubicBezTo>
                    <a:pt x="465" y="0"/>
                    <a:pt x="0" y="453"/>
                    <a:pt x="0" y="1024"/>
                  </a:cubicBezTo>
                  <a:cubicBezTo>
                    <a:pt x="0" y="1584"/>
                    <a:pt x="465" y="2048"/>
                    <a:pt x="1036" y="2048"/>
                  </a:cubicBezTo>
                  <a:cubicBezTo>
                    <a:pt x="1596" y="2048"/>
                    <a:pt x="2060" y="1584"/>
                    <a:pt x="2060" y="1024"/>
                  </a:cubicBezTo>
                  <a:lnTo>
                    <a:pt x="2048" y="1012"/>
                  </a:lnTo>
                  <a:cubicBezTo>
                    <a:pt x="2048" y="905"/>
                    <a:pt x="2036" y="798"/>
                    <a:pt x="2000" y="714"/>
                  </a:cubicBezTo>
                  <a:cubicBezTo>
                    <a:pt x="1869" y="298"/>
                    <a:pt x="1488"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2"/>
          <p:cNvGrpSpPr/>
          <p:nvPr/>
        </p:nvGrpSpPr>
        <p:grpSpPr>
          <a:xfrm rot="-934353">
            <a:off x="5729918" y="741489"/>
            <a:ext cx="1338975" cy="670148"/>
            <a:chOff x="2198175" y="2977875"/>
            <a:chExt cx="600700" cy="300650"/>
          </a:xfrm>
        </p:grpSpPr>
        <p:sp>
          <p:nvSpPr>
            <p:cNvPr id="1191" name="Google Shape;1191;p42"/>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42"/>
          <p:cNvSpPr/>
          <p:nvPr/>
        </p:nvSpPr>
        <p:spPr>
          <a:xfrm>
            <a:off x="6871525" y="1081200"/>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4427163" y="2901563"/>
            <a:ext cx="1002419" cy="201996"/>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88C2FF19-ACEF-4F64-BC0C-7AB333BFE3E4}"/>
              </a:ext>
            </a:extLst>
          </p:cNvPr>
          <p:cNvPicPr>
            <a:picLocks noChangeAspect="1"/>
          </p:cNvPicPr>
          <p:nvPr/>
        </p:nvPicPr>
        <p:blipFill>
          <a:blip r:embed="rId3"/>
          <a:stretch>
            <a:fillRect/>
          </a:stretch>
        </p:blipFill>
        <p:spPr>
          <a:xfrm>
            <a:off x="49643" y="64621"/>
            <a:ext cx="2088975" cy="2225689"/>
          </a:xfrm>
          <a:prstGeom prst="rect">
            <a:avLst/>
          </a:prstGeom>
        </p:spPr>
      </p:pic>
    </p:spTree>
    <p:extLst>
      <p:ext uri="{BB962C8B-B14F-4D97-AF65-F5344CB8AC3E}">
        <p14:creationId xmlns:p14="http://schemas.microsoft.com/office/powerpoint/2010/main" val="3237035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76145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a:t>
            </a:r>
            <a:endParaRPr dirty="0"/>
          </a:p>
        </p:txBody>
      </p:sp>
      <p:sp>
        <p:nvSpPr>
          <p:cNvPr id="628" name="Google Shape;628;p33"/>
          <p:cNvSpPr txBox="1">
            <a:spLocks noGrp="1"/>
          </p:cNvSpPr>
          <p:nvPr>
            <p:ph type="body" idx="1"/>
          </p:nvPr>
        </p:nvSpPr>
        <p:spPr>
          <a:xfrm>
            <a:off x="4683511" y="1456206"/>
            <a:ext cx="4319239" cy="30414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Ø"/>
            </a:pPr>
            <a:r>
              <a:rPr lang="en-US" sz="1600" dirty="0"/>
              <a:t>By using random function(inbuilt function) then we will generate the 10 cities(genes).</a:t>
            </a:r>
          </a:p>
          <a:p>
            <a:pPr marL="0" lvl="0" indent="0" algn="l" rtl="0">
              <a:spcBef>
                <a:spcPts val="0"/>
              </a:spcBef>
              <a:spcAft>
                <a:spcPts val="0"/>
              </a:spcAft>
              <a:buClr>
                <a:schemeClr val="dk1"/>
              </a:buClr>
              <a:buSzPts val="1100"/>
              <a:buNone/>
            </a:pPr>
            <a:endParaRPr lang="en-US" sz="16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600" dirty="0"/>
              <a:t>Each city will be assigned a integer value between 1 to 10.</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6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600" dirty="0"/>
              <a:t>So 10 cities means there will be 181440 possible routes to travel.</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6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600" dirty="0"/>
              <a:t>Our code will find the 1 best route with least cost.</a:t>
            </a:r>
          </a:p>
        </p:txBody>
      </p:sp>
      <p:pic>
        <p:nvPicPr>
          <p:cNvPr id="5" name="Picture 4" descr="Map&#10;&#10;Description automatically generated">
            <a:extLst>
              <a:ext uri="{FF2B5EF4-FFF2-40B4-BE49-F238E27FC236}">
                <a16:creationId xmlns:a16="http://schemas.microsoft.com/office/drawing/2014/main" id="{1DB51F83-E8E8-49DF-8E6F-416AF71499D1}"/>
              </a:ext>
            </a:extLst>
          </p:cNvPr>
          <p:cNvPicPr>
            <a:picLocks noChangeAspect="1"/>
          </p:cNvPicPr>
          <p:nvPr/>
        </p:nvPicPr>
        <p:blipFill>
          <a:blip r:embed="rId3"/>
          <a:stretch>
            <a:fillRect/>
          </a:stretch>
        </p:blipFill>
        <p:spPr>
          <a:xfrm>
            <a:off x="250759" y="1583473"/>
            <a:ext cx="4321241" cy="2700775"/>
          </a:xfrm>
          <a:prstGeom prst="rect">
            <a:avLst/>
          </a:prstGeom>
        </p:spPr>
      </p:pic>
      <p:pic>
        <p:nvPicPr>
          <p:cNvPr id="7" name="Picture 6">
            <a:extLst>
              <a:ext uri="{FF2B5EF4-FFF2-40B4-BE49-F238E27FC236}">
                <a16:creationId xmlns:a16="http://schemas.microsoft.com/office/drawing/2014/main" id="{890E2408-CC4A-4693-88C7-4011CE56B898}"/>
              </a:ext>
            </a:extLst>
          </p:cNvPr>
          <p:cNvPicPr>
            <a:picLocks noChangeAspect="1"/>
          </p:cNvPicPr>
          <p:nvPr/>
        </p:nvPicPr>
        <p:blipFill>
          <a:blip r:embed="rId4"/>
          <a:stretch>
            <a:fillRect/>
          </a:stretch>
        </p:blipFill>
        <p:spPr>
          <a:xfrm>
            <a:off x="5818857" y="32904"/>
            <a:ext cx="1477664" cy="1334150"/>
          </a:xfrm>
          <a:prstGeom prst="rect">
            <a:avLst/>
          </a:prstGeom>
        </p:spPr>
      </p:pic>
    </p:spTree>
    <p:extLst>
      <p:ext uri="{BB962C8B-B14F-4D97-AF65-F5344CB8AC3E}">
        <p14:creationId xmlns:p14="http://schemas.microsoft.com/office/powerpoint/2010/main" val="2592395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0"/>
          <p:cNvSpPr txBox="1">
            <a:spLocks noGrp="1"/>
          </p:cNvSpPr>
          <p:nvPr>
            <p:ph type="title"/>
          </p:nvPr>
        </p:nvSpPr>
        <p:spPr>
          <a:xfrm>
            <a:off x="1920764" y="2573596"/>
            <a:ext cx="4132438" cy="13087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400" dirty="0"/>
              <a:t>RESULTS</a:t>
            </a:r>
            <a:endParaRPr lang="en-IN" sz="3600" dirty="0"/>
          </a:p>
        </p:txBody>
      </p:sp>
      <p:sp>
        <p:nvSpPr>
          <p:cNvPr id="934" name="Google Shape;934;p40"/>
          <p:cNvSpPr/>
          <p:nvPr/>
        </p:nvSpPr>
        <p:spPr>
          <a:xfrm flipH="1">
            <a:off x="6654021" y="3120873"/>
            <a:ext cx="451583" cy="1015887"/>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40"/>
          <p:cNvGrpSpPr/>
          <p:nvPr/>
        </p:nvGrpSpPr>
        <p:grpSpPr>
          <a:xfrm>
            <a:off x="7162837" y="3313559"/>
            <a:ext cx="345109" cy="711348"/>
            <a:chOff x="7058293" y="3115191"/>
            <a:chExt cx="398463" cy="821323"/>
          </a:xfrm>
        </p:grpSpPr>
        <p:sp>
          <p:nvSpPr>
            <p:cNvPr id="936" name="Google Shape;936;p40"/>
            <p:cNvSpPr/>
            <p:nvPr/>
          </p:nvSpPr>
          <p:spPr>
            <a:xfrm flipH="1">
              <a:off x="7186151" y="3160820"/>
              <a:ext cx="82366" cy="246351"/>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flipH="1">
              <a:off x="7058293" y="3115191"/>
              <a:ext cx="398463" cy="821323"/>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0"/>
          <p:cNvGrpSpPr/>
          <p:nvPr/>
        </p:nvGrpSpPr>
        <p:grpSpPr>
          <a:xfrm flipH="1">
            <a:off x="6601919" y="3748747"/>
            <a:ext cx="1380345" cy="845886"/>
            <a:chOff x="7020722" y="3595000"/>
            <a:chExt cx="2002699" cy="1227270"/>
          </a:xfrm>
        </p:grpSpPr>
        <p:sp>
          <p:nvSpPr>
            <p:cNvPr id="939" name="Google Shape;939;p40"/>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0"/>
          <p:cNvGrpSpPr/>
          <p:nvPr/>
        </p:nvGrpSpPr>
        <p:grpSpPr>
          <a:xfrm>
            <a:off x="6534944" y="1242607"/>
            <a:ext cx="1146967" cy="1212699"/>
            <a:chOff x="6479425" y="427899"/>
            <a:chExt cx="1324290" cy="1400183"/>
          </a:xfrm>
        </p:grpSpPr>
        <p:sp>
          <p:nvSpPr>
            <p:cNvPr id="943" name="Google Shape;943;p40"/>
            <p:cNvSpPr/>
            <p:nvPr/>
          </p:nvSpPr>
          <p:spPr>
            <a:xfrm>
              <a:off x="6479425" y="427899"/>
              <a:ext cx="1324290" cy="1400183"/>
            </a:xfrm>
            <a:custGeom>
              <a:avLst/>
              <a:gdLst/>
              <a:ahLst/>
              <a:cxnLst/>
              <a:rect l="l" t="t" r="r" b="b"/>
              <a:pathLst>
                <a:path w="16550" h="27350" extrusionOk="0">
                  <a:moveTo>
                    <a:pt x="0" y="1"/>
                  </a:moveTo>
                  <a:lnTo>
                    <a:pt x="0" y="27350"/>
                  </a:lnTo>
                  <a:lnTo>
                    <a:pt x="16550" y="27350"/>
                  </a:lnTo>
                  <a:lnTo>
                    <a:pt x="16550" y="1"/>
                  </a:ln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40"/>
            <p:cNvGrpSpPr/>
            <p:nvPr/>
          </p:nvGrpSpPr>
          <p:grpSpPr>
            <a:xfrm>
              <a:off x="6695081" y="632962"/>
              <a:ext cx="893845" cy="390751"/>
              <a:chOff x="6695081" y="632962"/>
              <a:chExt cx="893845" cy="390751"/>
            </a:xfrm>
          </p:grpSpPr>
          <p:sp>
            <p:nvSpPr>
              <p:cNvPr id="945" name="Google Shape;945;p40"/>
              <p:cNvSpPr/>
              <p:nvPr/>
            </p:nvSpPr>
            <p:spPr>
              <a:xfrm>
                <a:off x="6695081" y="632962"/>
                <a:ext cx="893845" cy="390751"/>
              </a:xfrm>
              <a:custGeom>
                <a:avLst/>
                <a:gdLst/>
                <a:ahLst/>
                <a:cxnLst/>
                <a:rect l="l" t="t" r="r" b="b"/>
                <a:pathLst>
                  <a:path w="12396" h="5419" extrusionOk="0">
                    <a:moveTo>
                      <a:pt x="7859" y="513"/>
                    </a:moveTo>
                    <a:cubicBezTo>
                      <a:pt x="8002" y="525"/>
                      <a:pt x="8156" y="572"/>
                      <a:pt x="8299" y="644"/>
                    </a:cubicBezTo>
                    <a:cubicBezTo>
                      <a:pt x="8276" y="668"/>
                      <a:pt x="8240" y="715"/>
                      <a:pt x="8228" y="751"/>
                    </a:cubicBezTo>
                    <a:cubicBezTo>
                      <a:pt x="8109" y="953"/>
                      <a:pt x="8180" y="1120"/>
                      <a:pt x="8395" y="1120"/>
                    </a:cubicBezTo>
                    <a:cubicBezTo>
                      <a:pt x="8490" y="1120"/>
                      <a:pt x="8597" y="1072"/>
                      <a:pt x="8704" y="1013"/>
                    </a:cubicBezTo>
                    <a:cubicBezTo>
                      <a:pt x="8764" y="1120"/>
                      <a:pt x="8823" y="1251"/>
                      <a:pt x="8871" y="1418"/>
                    </a:cubicBezTo>
                    <a:cubicBezTo>
                      <a:pt x="8764" y="1489"/>
                      <a:pt x="8657" y="1584"/>
                      <a:pt x="8597" y="1680"/>
                    </a:cubicBezTo>
                    <a:cubicBezTo>
                      <a:pt x="8478" y="1894"/>
                      <a:pt x="8549" y="2061"/>
                      <a:pt x="8764" y="2061"/>
                    </a:cubicBezTo>
                    <a:cubicBezTo>
                      <a:pt x="8823" y="2061"/>
                      <a:pt x="8883" y="2037"/>
                      <a:pt x="8942" y="2025"/>
                    </a:cubicBezTo>
                    <a:lnTo>
                      <a:pt x="8942" y="2025"/>
                    </a:lnTo>
                    <a:cubicBezTo>
                      <a:pt x="8942" y="2132"/>
                      <a:pt x="8942" y="2251"/>
                      <a:pt x="8930" y="2370"/>
                    </a:cubicBezTo>
                    <a:lnTo>
                      <a:pt x="8930" y="2513"/>
                    </a:lnTo>
                    <a:cubicBezTo>
                      <a:pt x="8907" y="2537"/>
                      <a:pt x="8883" y="2549"/>
                      <a:pt x="8871" y="2561"/>
                    </a:cubicBezTo>
                    <a:lnTo>
                      <a:pt x="8847" y="2573"/>
                    </a:lnTo>
                    <a:cubicBezTo>
                      <a:pt x="8835" y="2596"/>
                      <a:pt x="8811" y="2608"/>
                      <a:pt x="8787" y="2620"/>
                    </a:cubicBezTo>
                    <a:lnTo>
                      <a:pt x="8776" y="2632"/>
                    </a:lnTo>
                    <a:cubicBezTo>
                      <a:pt x="8764" y="2656"/>
                      <a:pt x="8752" y="2680"/>
                      <a:pt x="8728" y="2692"/>
                    </a:cubicBezTo>
                    <a:lnTo>
                      <a:pt x="8716" y="2715"/>
                    </a:lnTo>
                    <a:cubicBezTo>
                      <a:pt x="8704" y="2739"/>
                      <a:pt x="8668" y="2751"/>
                      <a:pt x="8657" y="2787"/>
                    </a:cubicBezTo>
                    <a:cubicBezTo>
                      <a:pt x="8645" y="2811"/>
                      <a:pt x="8633" y="2846"/>
                      <a:pt x="8609" y="2858"/>
                    </a:cubicBezTo>
                    <a:lnTo>
                      <a:pt x="8609" y="2870"/>
                    </a:lnTo>
                    <a:cubicBezTo>
                      <a:pt x="8609" y="2894"/>
                      <a:pt x="8597" y="2918"/>
                      <a:pt x="8597" y="2930"/>
                    </a:cubicBezTo>
                    <a:lnTo>
                      <a:pt x="8597" y="2954"/>
                    </a:lnTo>
                    <a:lnTo>
                      <a:pt x="8597" y="2989"/>
                    </a:lnTo>
                    <a:lnTo>
                      <a:pt x="8597" y="3013"/>
                    </a:lnTo>
                    <a:cubicBezTo>
                      <a:pt x="8597" y="2989"/>
                      <a:pt x="8597" y="2980"/>
                      <a:pt x="8600" y="2980"/>
                    </a:cubicBezTo>
                    <a:cubicBezTo>
                      <a:pt x="8603" y="2980"/>
                      <a:pt x="8609" y="2989"/>
                      <a:pt x="8621" y="3001"/>
                    </a:cubicBezTo>
                    <a:cubicBezTo>
                      <a:pt x="8549" y="3037"/>
                      <a:pt x="8514" y="3084"/>
                      <a:pt x="8454" y="3144"/>
                    </a:cubicBezTo>
                    <a:cubicBezTo>
                      <a:pt x="8323" y="3263"/>
                      <a:pt x="8204" y="3370"/>
                      <a:pt x="8085" y="3489"/>
                    </a:cubicBezTo>
                    <a:cubicBezTo>
                      <a:pt x="8049" y="3465"/>
                      <a:pt x="8002" y="3454"/>
                      <a:pt x="7942" y="3454"/>
                    </a:cubicBezTo>
                    <a:cubicBezTo>
                      <a:pt x="7740" y="3454"/>
                      <a:pt x="7466" y="3620"/>
                      <a:pt x="7347" y="3823"/>
                    </a:cubicBezTo>
                    <a:cubicBezTo>
                      <a:pt x="7287" y="3930"/>
                      <a:pt x="7275" y="4025"/>
                      <a:pt x="7311" y="4097"/>
                    </a:cubicBezTo>
                    <a:cubicBezTo>
                      <a:pt x="7085" y="4263"/>
                      <a:pt x="6871" y="4382"/>
                      <a:pt x="6680" y="4501"/>
                    </a:cubicBezTo>
                    <a:cubicBezTo>
                      <a:pt x="6656" y="4442"/>
                      <a:pt x="6573" y="4394"/>
                      <a:pt x="6490" y="4394"/>
                    </a:cubicBezTo>
                    <a:cubicBezTo>
                      <a:pt x="6275" y="4394"/>
                      <a:pt x="6013" y="4561"/>
                      <a:pt x="5894" y="4763"/>
                    </a:cubicBezTo>
                    <a:cubicBezTo>
                      <a:pt x="5882" y="4799"/>
                      <a:pt x="5859" y="4835"/>
                      <a:pt x="5847" y="4870"/>
                    </a:cubicBezTo>
                    <a:cubicBezTo>
                      <a:pt x="5620" y="4942"/>
                      <a:pt x="5430" y="4978"/>
                      <a:pt x="5251" y="5001"/>
                    </a:cubicBezTo>
                    <a:cubicBezTo>
                      <a:pt x="5323" y="4823"/>
                      <a:pt x="5239" y="4692"/>
                      <a:pt x="5061" y="4692"/>
                    </a:cubicBezTo>
                    <a:cubicBezTo>
                      <a:pt x="4882" y="4692"/>
                      <a:pt x="4644" y="4823"/>
                      <a:pt x="4513" y="5001"/>
                    </a:cubicBezTo>
                    <a:cubicBezTo>
                      <a:pt x="4358" y="4989"/>
                      <a:pt x="4215" y="4942"/>
                      <a:pt x="4073" y="4882"/>
                    </a:cubicBezTo>
                    <a:cubicBezTo>
                      <a:pt x="4108" y="4859"/>
                      <a:pt x="4132" y="4811"/>
                      <a:pt x="4156" y="4775"/>
                    </a:cubicBezTo>
                    <a:cubicBezTo>
                      <a:pt x="4275" y="4573"/>
                      <a:pt x="4192" y="4406"/>
                      <a:pt x="3989" y="4406"/>
                    </a:cubicBezTo>
                    <a:cubicBezTo>
                      <a:pt x="3882" y="4406"/>
                      <a:pt x="3763" y="4454"/>
                      <a:pt x="3656" y="4513"/>
                    </a:cubicBezTo>
                    <a:cubicBezTo>
                      <a:pt x="3596" y="4418"/>
                      <a:pt x="3561" y="4299"/>
                      <a:pt x="3513" y="4168"/>
                    </a:cubicBezTo>
                    <a:cubicBezTo>
                      <a:pt x="3620" y="4097"/>
                      <a:pt x="3715" y="4001"/>
                      <a:pt x="3775" y="3906"/>
                    </a:cubicBezTo>
                    <a:cubicBezTo>
                      <a:pt x="3894" y="3692"/>
                      <a:pt x="3823" y="3537"/>
                      <a:pt x="3620" y="3537"/>
                    </a:cubicBezTo>
                    <a:cubicBezTo>
                      <a:pt x="3561" y="3537"/>
                      <a:pt x="3501" y="3549"/>
                      <a:pt x="3418" y="3573"/>
                    </a:cubicBezTo>
                    <a:cubicBezTo>
                      <a:pt x="3418" y="3454"/>
                      <a:pt x="3418" y="3323"/>
                      <a:pt x="3442" y="3168"/>
                    </a:cubicBezTo>
                    <a:lnTo>
                      <a:pt x="3442" y="3073"/>
                    </a:lnTo>
                    <a:cubicBezTo>
                      <a:pt x="3561" y="2989"/>
                      <a:pt x="3680" y="2894"/>
                      <a:pt x="3739" y="2787"/>
                    </a:cubicBezTo>
                    <a:cubicBezTo>
                      <a:pt x="3739" y="2775"/>
                      <a:pt x="3739" y="2775"/>
                      <a:pt x="3751" y="2751"/>
                    </a:cubicBezTo>
                    <a:cubicBezTo>
                      <a:pt x="3751" y="2739"/>
                      <a:pt x="3763" y="2739"/>
                      <a:pt x="3763" y="2727"/>
                    </a:cubicBezTo>
                    <a:cubicBezTo>
                      <a:pt x="3834" y="2608"/>
                      <a:pt x="3834" y="2501"/>
                      <a:pt x="3787" y="2442"/>
                    </a:cubicBezTo>
                    <a:cubicBezTo>
                      <a:pt x="3834" y="2418"/>
                      <a:pt x="3882" y="2370"/>
                      <a:pt x="3906" y="2334"/>
                    </a:cubicBezTo>
                    <a:cubicBezTo>
                      <a:pt x="4073" y="2192"/>
                      <a:pt x="4227" y="2061"/>
                      <a:pt x="4370" y="1941"/>
                    </a:cubicBezTo>
                    <a:cubicBezTo>
                      <a:pt x="4406" y="1965"/>
                      <a:pt x="4466" y="1977"/>
                      <a:pt x="4525" y="1977"/>
                    </a:cubicBezTo>
                    <a:cubicBezTo>
                      <a:pt x="4727" y="1977"/>
                      <a:pt x="5001" y="1822"/>
                      <a:pt x="5120" y="1608"/>
                    </a:cubicBezTo>
                    <a:cubicBezTo>
                      <a:pt x="5180" y="1501"/>
                      <a:pt x="5192" y="1418"/>
                      <a:pt x="5156" y="1346"/>
                    </a:cubicBezTo>
                    <a:cubicBezTo>
                      <a:pt x="5358" y="1203"/>
                      <a:pt x="5537" y="1108"/>
                      <a:pt x="5692" y="1001"/>
                    </a:cubicBezTo>
                    <a:cubicBezTo>
                      <a:pt x="5728" y="1060"/>
                      <a:pt x="5799" y="1108"/>
                      <a:pt x="5894" y="1108"/>
                    </a:cubicBezTo>
                    <a:cubicBezTo>
                      <a:pt x="6097" y="1108"/>
                      <a:pt x="6371" y="941"/>
                      <a:pt x="6490" y="727"/>
                    </a:cubicBezTo>
                    <a:cubicBezTo>
                      <a:pt x="6501" y="703"/>
                      <a:pt x="6513" y="656"/>
                      <a:pt x="6525" y="632"/>
                    </a:cubicBezTo>
                    <a:cubicBezTo>
                      <a:pt x="6752" y="548"/>
                      <a:pt x="6942" y="525"/>
                      <a:pt x="7109" y="513"/>
                    </a:cubicBezTo>
                    <a:lnTo>
                      <a:pt x="7109" y="513"/>
                    </a:lnTo>
                    <a:cubicBezTo>
                      <a:pt x="7037" y="691"/>
                      <a:pt x="7121" y="822"/>
                      <a:pt x="7299" y="822"/>
                    </a:cubicBezTo>
                    <a:cubicBezTo>
                      <a:pt x="7478" y="822"/>
                      <a:pt x="7716" y="691"/>
                      <a:pt x="7859" y="513"/>
                    </a:cubicBezTo>
                    <a:close/>
                    <a:moveTo>
                      <a:pt x="7764" y="1"/>
                    </a:moveTo>
                    <a:cubicBezTo>
                      <a:pt x="7573" y="1"/>
                      <a:pt x="7335" y="132"/>
                      <a:pt x="7204" y="334"/>
                    </a:cubicBezTo>
                    <a:cubicBezTo>
                      <a:pt x="7025" y="346"/>
                      <a:pt x="6811" y="394"/>
                      <a:pt x="6561" y="465"/>
                    </a:cubicBezTo>
                    <a:cubicBezTo>
                      <a:pt x="6549" y="370"/>
                      <a:pt x="6478" y="310"/>
                      <a:pt x="6359" y="310"/>
                    </a:cubicBezTo>
                    <a:cubicBezTo>
                      <a:pt x="6144" y="310"/>
                      <a:pt x="5882" y="477"/>
                      <a:pt x="5763" y="691"/>
                    </a:cubicBezTo>
                    <a:cubicBezTo>
                      <a:pt x="5728" y="751"/>
                      <a:pt x="5704" y="810"/>
                      <a:pt x="5704" y="846"/>
                    </a:cubicBezTo>
                    <a:cubicBezTo>
                      <a:pt x="5525" y="953"/>
                      <a:pt x="5323" y="1072"/>
                      <a:pt x="5120" y="1227"/>
                    </a:cubicBezTo>
                    <a:cubicBezTo>
                      <a:pt x="5085" y="1191"/>
                      <a:pt x="5025" y="1191"/>
                      <a:pt x="4989" y="1191"/>
                    </a:cubicBezTo>
                    <a:cubicBezTo>
                      <a:pt x="4775" y="1191"/>
                      <a:pt x="4513" y="1358"/>
                      <a:pt x="4394" y="1560"/>
                    </a:cubicBezTo>
                    <a:cubicBezTo>
                      <a:pt x="4335" y="1668"/>
                      <a:pt x="4311" y="1763"/>
                      <a:pt x="4346" y="1834"/>
                    </a:cubicBezTo>
                    <a:cubicBezTo>
                      <a:pt x="4192" y="1965"/>
                      <a:pt x="4037" y="2096"/>
                      <a:pt x="3870" y="2251"/>
                    </a:cubicBezTo>
                    <a:cubicBezTo>
                      <a:pt x="3823" y="2275"/>
                      <a:pt x="3799" y="2322"/>
                      <a:pt x="3751" y="2358"/>
                    </a:cubicBezTo>
                    <a:cubicBezTo>
                      <a:pt x="3715" y="2334"/>
                      <a:pt x="3680" y="2322"/>
                      <a:pt x="3632" y="2322"/>
                    </a:cubicBezTo>
                    <a:cubicBezTo>
                      <a:pt x="3561" y="2322"/>
                      <a:pt x="3465" y="2358"/>
                      <a:pt x="3382" y="2382"/>
                    </a:cubicBezTo>
                    <a:cubicBezTo>
                      <a:pt x="3334" y="2251"/>
                      <a:pt x="3275" y="2132"/>
                      <a:pt x="3203" y="2025"/>
                    </a:cubicBezTo>
                    <a:cubicBezTo>
                      <a:pt x="3263" y="1977"/>
                      <a:pt x="3299" y="1918"/>
                      <a:pt x="3334" y="1858"/>
                    </a:cubicBezTo>
                    <a:cubicBezTo>
                      <a:pt x="3453" y="1656"/>
                      <a:pt x="3382" y="1489"/>
                      <a:pt x="3168" y="1489"/>
                    </a:cubicBezTo>
                    <a:cubicBezTo>
                      <a:pt x="3037" y="1489"/>
                      <a:pt x="2858" y="1560"/>
                      <a:pt x="2739" y="1680"/>
                    </a:cubicBezTo>
                    <a:cubicBezTo>
                      <a:pt x="2549" y="1608"/>
                      <a:pt x="2346" y="1560"/>
                      <a:pt x="2191" y="1560"/>
                    </a:cubicBezTo>
                    <a:cubicBezTo>
                      <a:pt x="2275" y="1382"/>
                      <a:pt x="2203" y="1239"/>
                      <a:pt x="2013" y="1239"/>
                    </a:cubicBezTo>
                    <a:cubicBezTo>
                      <a:pt x="1799" y="1239"/>
                      <a:pt x="1537" y="1406"/>
                      <a:pt x="1418" y="1608"/>
                    </a:cubicBezTo>
                    <a:cubicBezTo>
                      <a:pt x="1298" y="1822"/>
                      <a:pt x="1370" y="1977"/>
                      <a:pt x="1572" y="1977"/>
                    </a:cubicBezTo>
                    <a:cubicBezTo>
                      <a:pt x="1751" y="1977"/>
                      <a:pt x="1989" y="1846"/>
                      <a:pt x="2132" y="1668"/>
                    </a:cubicBezTo>
                    <a:cubicBezTo>
                      <a:pt x="2275" y="1680"/>
                      <a:pt x="2465" y="1715"/>
                      <a:pt x="2644" y="1787"/>
                    </a:cubicBezTo>
                    <a:cubicBezTo>
                      <a:pt x="2632" y="1822"/>
                      <a:pt x="2608" y="1834"/>
                      <a:pt x="2584" y="1858"/>
                    </a:cubicBezTo>
                    <a:cubicBezTo>
                      <a:pt x="2465" y="2072"/>
                      <a:pt x="2549" y="2239"/>
                      <a:pt x="2751" y="2239"/>
                    </a:cubicBezTo>
                    <a:cubicBezTo>
                      <a:pt x="2858" y="2239"/>
                      <a:pt x="2977" y="2192"/>
                      <a:pt x="3096" y="2120"/>
                    </a:cubicBezTo>
                    <a:cubicBezTo>
                      <a:pt x="3168" y="2203"/>
                      <a:pt x="3227" y="2322"/>
                      <a:pt x="3275" y="2453"/>
                    </a:cubicBezTo>
                    <a:cubicBezTo>
                      <a:pt x="3180" y="2513"/>
                      <a:pt x="3108" y="2596"/>
                      <a:pt x="3061" y="2680"/>
                    </a:cubicBezTo>
                    <a:cubicBezTo>
                      <a:pt x="3061" y="2692"/>
                      <a:pt x="3061" y="2692"/>
                      <a:pt x="3049" y="2715"/>
                    </a:cubicBezTo>
                    <a:cubicBezTo>
                      <a:pt x="3049" y="2727"/>
                      <a:pt x="3037" y="2727"/>
                      <a:pt x="3037" y="2739"/>
                    </a:cubicBezTo>
                    <a:cubicBezTo>
                      <a:pt x="2989" y="2834"/>
                      <a:pt x="2977" y="2906"/>
                      <a:pt x="2977" y="2965"/>
                    </a:cubicBezTo>
                    <a:cubicBezTo>
                      <a:pt x="2763" y="3096"/>
                      <a:pt x="2584" y="3215"/>
                      <a:pt x="2394" y="3311"/>
                    </a:cubicBezTo>
                    <a:cubicBezTo>
                      <a:pt x="2358" y="3227"/>
                      <a:pt x="2287" y="3192"/>
                      <a:pt x="2180" y="3192"/>
                    </a:cubicBezTo>
                    <a:cubicBezTo>
                      <a:pt x="1977" y="3192"/>
                      <a:pt x="1703" y="3346"/>
                      <a:pt x="1584" y="3561"/>
                    </a:cubicBezTo>
                    <a:cubicBezTo>
                      <a:pt x="1572" y="3585"/>
                      <a:pt x="1560" y="3620"/>
                      <a:pt x="1560" y="3632"/>
                    </a:cubicBezTo>
                    <a:cubicBezTo>
                      <a:pt x="1287" y="3704"/>
                      <a:pt x="1072" y="3739"/>
                      <a:pt x="906" y="3751"/>
                    </a:cubicBezTo>
                    <a:cubicBezTo>
                      <a:pt x="977" y="3573"/>
                      <a:pt x="894" y="3442"/>
                      <a:pt x="715" y="3442"/>
                    </a:cubicBezTo>
                    <a:cubicBezTo>
                      <a:pt x="501" y="3442"/>
                      <a:pt x="239" y="3608"/>
                      <a:pt x="120" y="3811"/>
                    </a:cubicBezTo>
                    <a:cubicBezTo>
                      <a:pt x="1" y="4025"/>
                      <a:pt x="72" y="4180"/>
                      <a:pt x="275" y="4180"/>
                    </a:cubicBezTo>
                    <a:cubicBezTo>
                      <a:pt x="477" y="4180"/>
                      <a:pt x="715" y="4037"/>
                      <a:pt x="846" y="3858"/>
                    </a:cubicBezTo>
                    <a:cubicBezTo>
                      <a:pt x="1025" y="3846"/>
                      <a:pt x="1263" y="3811"/>
                      <a:pt x="1548" y="3739"/>
                    </a:cubicBezTo>
                    <a:cubicBezTo>
                      <a:pt x="1548" y="3858"/>
                      <a:pt x="1620" y="3930"/>
                      <a:pt x="1763" y="3930"/>
                    </a:cubicBezTo>
                    <a:cubicBezTo>
                      <a:pt x="1977" y="3930"/>
                      <a:pt x="2239" y="3763"/>
                      <a:pt x="2358" y="3561"/>
                    </a:cubicBezTo>
                    <a:cubicBezTo>
                      <a:pt x="2394" y="3501"/>
                      <a:pt x="2418" y="3442"/>
                      <a:pt x="2418" y="3394"/>
                    </a:cubicBezTo>
                    <a:cubicBezTo>
                      <a:pt x="2620" y="3287"/>
                      <a:pt x="2811" y="3168"/>
                      <a:pt x="3013" y="3037"/>
                    </a:cubicBezTo>
                    <a:cubicBezTo>
                      <a:pt x="3049" y="3084"/>
                      <a:pt x="3108" y="3096"/>
                      <a:pt x="3192" y="3096"/>
                    </a:cubicBezTo>
                    <a:cubicBezTo>
                      <a:pt x="3239" y="3096"/>
                      <a:pt x="3299" y="3084"/>
                      <a:pt x="3346" y="3073"/>
                    </a:cubicBezTo>
                    <a:lnTo>
                      <a:pt x="3346" y="3168"/>
                    </a:lnTo>
                    <a:cubicBezTo>
                      <a:pt x="3334" y="3323"/>
                      <a:pt x="3334" y="3465"/>
                      <a:pt x="3334" y="3585"/>
                    </a:cubicBezTo>
                    <a:cubicBezTo>
                      <a:pt x="3227" y="3668"/>
                      <a:pt x="3120" y="3751"/>
                      <a:pt x="3061" y="3858"/>
                    </a:cubicBezTo>
                    <a:cubicBezTo>
                      <a:pt x="2942" y="4061"/>
                      <a:pt x="3013" y="4227"/>
                      <a:pt x="3227" y="4227"/>
                    </a:cubicBezTo>
                    <a:cubicBezTo>
                      <a:pt x="3287" y="4227"/>
                      <a:pt x="3346" y="4216"/>
                      <a:pt x="3406" y="4204"/>
                    </a:cubicBezTo>
                    <a:cubicBezTo>
                      <a:pt x="3453" y="4347"/>
                      <a:pt x="3489" y="4466"/>
                      <a:pt x="3549" y="4573"/>
                    </a:cubicBezTo>
                    <a:cubicBezTo>
                      <a:pt x="3489" y="4620"/>
                      <a:pt x="3453" y="4680"/>
                      <a:pt x="3418" y="4739"/>
                    </a:cubicBezTo>
                    <a:cubicBezTo>
                      <a:pt x="3299" y="4942"/>
                      <a:pt x="3370" y="5109"/>
                      <a:pt x="3584" y="5109"/>
                    </a:cubicBezTo>
                    <a:cubicBezTo>
                      <a:pt x="3704" y="5109"/>
                      <a:pt x="3846" y="5049"/>
                      <a:pt x="3989" y="4954"/>
                    </a:cubicBezTo>
                    <a:cubicBezTo>
                      <a:pt x="4132" y="5037"/>
                      <a:pt x="4311" y="5073"/>
                      <a:pt x="4466" y="5097"/>
                    </a:cubicBezTo>
                    <a:cubicBezTo>
                      <a:pt x="4382" y="5275"/>
                      <a:pt x="4466" y="5418"/>
                      <a:pt x="4644" y="5418"/>
                    </a:cubicBezTo>
                    <a:cubicBezTo>
                      <a:pt x="4835" y="5418"/>
                      <a:pt x="5073" y="5287"/>
                      <a:pt x="5204" y="5097"/>
                    </a:cubicBezTo>
                    <a:cubicBezTo>
                      <a:pt x="5382" y="5073"/>
                      <a:pt x="5609" y="5037"/>
                      <a:pt x="5859" y="4954"/>
                    </a:cubicBezTo>
                    <a:cubicBezTo>
                      <a:pt x="5870" y="5049"/>
                      <a:pt x="5954" y="5120"/>
                      <a:pt x="6073" y="5120"/>
                    </a:cubicBezTo>
                    <a:cubicBezTo>
                      <a:pt x="6275" y="5120"/>
                      <a:pt x="6549" y="4954"/>
                      <a:pt x="6668" y="4751"/>
                    </a:cubicBezTo>
                    <a:cubicBezTo>
                      <a:pt x="6692" y="4692"/>
                      <a:pt x="6728" y="4632"/>
                      <a:pt x="6728" y="4573"/>
                    </a:cubicBezTo>
                    <a:cubicBezTo>
                      <a:pt x="6930" y="4454"/>
                      <a:pt x="7156" y="4323"/>
                      <a:pt x="7394" y="4144"/>
                    </a:cubicBezTo>
                    <a:cubicBezTo>
                      <a:pt x="7430" y="4168"/>
                      <a:pt x="7466" y="4168"/>
                      <a:pt x="7525" y="4168"/>
                    </a:cubicBezTo>
                    <a:cubicBezTo>
                      <a:pt x="7740" y="4168"/>
                      <a:pt x="8002" y="4001"/>
                      <a:pt x="8121" y="3799"/>
                    </a:cubicBezTo>
                    <a:cubicBezTo>
                      <a:pt x="8180" y="3692"/>
                      <a:pt x="8204" y="3585"/>
                      <a:pt x="8168" y="3525"/>
                    </a:cubicBezTo>
                    <a:cubicBezTo>
                      <a:pt x="8299" y="3430"/>
                      <a:pt x="8418" y="3311"/>
                      <a:pt x="8549" y="3192"/>
                    </a:cubicBezTo>
                    <a:cubicBezTo>
                      <a:pt x="8597" y="3144"/>
                      <a:pt x="8657" y="3096"/>
                      <a:pt x="8704" y="3049"/>
                    </a:cubicBezTo>
                    <a:cubicBezTo>
                      <a:pt x="8740" y="3073"/>
                      <a:pt x="8776" y="3084"/>
                      <a:pt x="8835" y="3084"/>
                    </a:cubicBezTo>
                    <a:lnTo>
                      <a:pt x="8847" y="3084"/>
                    </a:lnTo>
                    <a:cubicBezTo>
                      <a:pt x="8883" y="3084"/>
                      <a:pt x="8918" y="3084"/>
                      <a:pt x="8942" y="3073"/>
                    </a:cubicBezTo>
                    <a:cubicBezTo>
                      <a:pt x="8954" y="3073"/>
                      <a:pt x="8954" y="3073"/>
                      <a:pt x="8966" y="3049"/>
                    </a:cubicBezTo>
                    <a:cubicBezTo>
                      <a:pt x="8990" y="3049"/>
                      <a:pt x="9014" y="3037"/>
                      <a:pt x="9038" y="3037"/>
                    </a:cubicBezTo>
                    <a:lnTo>
                      <a:pt x="9049" y="3037"/>
                    </a:lnTo>
                    <a:cubicBezTo>
                      <a:pt x="9085" y="3192"/>
                      <a:pt x="9168" y="3311"/>
                      <a:pt x="9240" y="3406"/>
                    </a:cubicBezTo>
                    <a:cubicBezTo>
                      <a:pt x="9192" y="3454"/>
                      <a:pt x="9145" y="3513"/>
                      <a:pt x="9121" y="3561"/>
                    </a:cubicBezTo>
                    <a:cubicBezTo>
                      <a:pt x="9002" y="3763"/>
                      <a:pt x="9073" y="3930"/>
                      <a:pt x="9288" y="3930"/>
                    </a:cubicBezTo>
                    <a:cubicBezTo>
                      <a:pt x="9419" y="3930"/>
                      <a:pt x="9585" y="3858"/>
                      <a:pt x="9716" y="3739"/>
                    </a:cubicBezTo>
                    <a:cubicBezTo>
                      <a:pt x="9895" y="3811"/>
                      <a:pt x="10085" y="3846"/>
                      <a:pt x="10240" y="3858"/>
                    </a:cubicBezTo>
                    <a:cubicBezTo>
                      <a:pt x="10157" y="4037"/>
                      <a:pt x="10240" y="4168"/>
                      <a:pt x="10431" y="4168"/>
                    </a:cubicBezTo>
                    <a:cubicBezTo>
                      <a:pt x="10633" y="4168"/>
                      <a:pt x="10907" y="4001"/>
                      <a:pt x="11026" y="3799"/>
                    </a:cubicBezTo>
                    <a:cubicBezTo>
                      <a:pt x="11097" y="3620"/>
                      <a:pt x="11026" y="3454"/>
                      <a:pt x="10823" y="3454"/>
                    </a:cubicBezTo>
                    <a:cubicBezTo>
                      <a:pt x="10621" y="3454"/>
                      <a:pt x="10407" y="3596"/>
                      <a:pt x="10264" y="3775"/>
                    </a:cubicBezTo>
                    <a:cubicBezTo>
                      <a:pt x="10121" y="3751"/>
                      <a:pt x="9954" y="3727"/>
                      <a:pt x="9776" y="3668"/>
                    </a:cubicBezTo>
                    <a:cubicBezTo>
                      <a:pt x="9788" y="3632"/>
                      <a:pt x="9823" y="3608"/>
                      <a:pt x="9835" y="3573"/>
                    </a:cubicBezTo>
                    <a:cubicBezTo>
                      <a:pt x="9954" y="3370"/>
                      <a:pt x="9883" y="3204"/>
                      <a:pt x="9669" y="3204"/>
                    </a:cubicBezTo>
                    <a:cubicBezTo>
                      <a:pt x="9573" y="3204"/>
                      <a:pt x="9430" y="3251"/>
                      <a:pt x="9335" y="3323"/>
                    </a:cubicBezTo>
                    <a:cubicBezTo>
                      <a:pt x="9252" y="3227"/>
                      <a:pt x="9192" y="3108"/>
                      <a:pt x="9157" y="2977"/>
                    </a:cubicBezTo>
                    <a:cubicBezTo>
                      <a:pt x="9168" y="2977"/>
                      <a:pt x="9168" y="2965"/>
                      <a:pt x="9180" y="2965"/>
                    </a:cubicBezTo>
                    <a:cubicBezTo>
                      <a:pt x="9192" y="2954"/>
                      <a:pt x="9216" y="2954"/>
                      <a:pt x="9228" y="2930"/>
                    </a:cubicBezTo>
                    <a:lnTo>
                      <a:pt x="9252" y="2906"/>
                    </a:lnTo>
                    <a:cubicBezTo>
                      <a:pt x="9276" y="2894"/>
                      <a:pt x="9288" y="2894"/>
                      <a:pt x="9288" y="2870"/>
                    </a:cubicBezTo>
                    <a:cubicBezTo>
                      <a:pt x="9299" y="2858"/>
                      <a:pt x="9311" y="2846"/>
                      <a:pt x="9311" y="2834"/>
                    </a:cubicBezTo>
                    <a:lnTo>
                      <a:pt x="9347" y="2799"/>
                    </a:lnTo>
                    <a:cubicBezTo>
                      <a:pt x="9359" y="2775"/>
                      <a:pt x="9371" y="2751"/>
                      <a:pt x="9395" y="2727"/>
                    </a:cubicBezTo>
                    <a:cubicBezTo>
                      <a:pt x="9407" y="2692"/>
                      <a:pt x="9419" y="2680"/>
                      <a:pt x="9419" y="2656"/>
                    </a:cubicBezTo>
                    <a:cubicBezTo>
                      <a:pt x="9419" y="2632"/>
                      <a:pt x="9419" y="2632"/>
                      <a:pt x="9430" y="2620"/>
                    </a:cubicBezTo>
                    <a:cubicBezTo>
                      <a:pt x="9430" y="2608"/>
                      <a:pt x="9454" y="2596"/>
                      <a:pt x="9454" y="2573"/>
                    </a:cubicBezTo>
                    <a:lnTo>
                      <a:pt x="9454" y="2549"/>
                    </a:lnTo>
                    <a:lnTo>
                      <a:pt x="9454" y="2513"/>
                    </a:lnTo>
                    <a:lnTo>
                      <a:pt x="9454" y="2489"/>
                    </a:lnTo>
                    <a:lnTo>
                      <a:pt x="9454" y="2477"/>
                    </a:lnTo>
                    <a:cubicBezTo>
                      <a:pt x="9657" y="2334"/>
                      <a:pt x="9847" y="2215"/>
                      <a:pt x="10026" y="2132"/>
                    </a:cubicBezTo>
                    <a:cubicBezTo>
                      <a:pt x="10061" y="2203"/>
                      <a:pt x="10121" y="2251"/>
                      <a:pt x="10240" y="2251"/>
                    </a:cubicBezTo>
                    <a:cubicBezTo>
                      <a:pt x="10442" y="2251"/>
                      <a:pt x="10716" y="2084"/>
                      <a:pt x="10835" y="1882"/>
                    </a:cubicBezTo>
                    <a:lnTo>
                      <a:pt x="10883" y="1787"/>
                    </a:lnTo>
                    <a:cubicBezTo>
                      <a:pt x="11133" y="1715"/>
                      <a:pt x="11335" y="1680"/>
                      <a:pt x="11490" y="1680"/>
                    </a:cubicBezTo>
                    <a:cubicBezTo>
                      <a:pt x="11419" y="1858"/>
                      <a:pt x="11490" y="2001"/>
                      <a:pt x="11681" y="2001"/>
                    </a:cubicBezTo>
                    <a:cubicBezTo>
                      <a:pt x="11895" y="2001"/>
                      <a:pt x="12157" y="1834"/>
                      <a:pt x="12276" y="1620"/>
                    </a:cubicBezTo>
                    <a:cubicBezTo>
                      <a:pt x="12395" y="1418"/>
                      <a:pt x="12324" y="1251"/>
                      <a:pt x="12109" y="1251"/>
                    </a:cubicBezTo>
                    <a:cubicBezTo>
                      <a:pt x="11919" y="1251"/>
                      <a:pt x="11693" y="1382"/>
                      <a:pt x="11562" y="1560"/>
                    </a:cubicBezTo>
                    <a:cubicBezTo>
                      <a:pt x="11395" y="1584"/>
                      <a:pt x="11181" y="1608"/>
                      <a:pt x="10907" y="1680"/>
                    </a:cubicBezTo>
                    <a:cubicBezTo>
                      <a:pt x="10907" y="1584"/>
                      <a:pt x="10835" y="1489"/>
                      <a:pt x="10681" y="1489"/>
                    </a:cubicBezTo>
                    <a:cubicBezTo>
                      <a:pt x="10478" y="1489"/>
                      <a:pt x="10204" y="1656"/>
                      <a:pt x="10085" y="1858"/>
                    </a:cubicBezTo>
                    <a:cubicBezTo>
                      <a:pt x="10061" y="1918"/>
                      <a:pt x="10050" y="1965"/>
                      <a:pt x="10026" y="2013"/>
                    </a:cubicBezTo>
                    <a:cubicBezTo>
                      <a:pt x="9835" y="2120"/>
                      <a:pt x="9633" y="2239"/>
                      <a:pt x="9407" y="2382"/>
                    </a:cubicBezTo>
                    <a:lnTo>
                      <a:pt x="9395" y="2382"/>
                    </a:lnTo>
                    <a:cubicBezTo>
                      <a:pt x="9371" y="2370"/>
                      <a:pt x="9359" y="2370"/>
                      <a:pt x="9347" y="2370"/>
                    </a:cubicBezTo>
                    <a:cubicBezTo>
                      <a:pt x="9335" y="2370"/>
                      <a:pt x="9335" y="2370"/>
                      <a:pt x="9311" y="2358"/>
                    </a:cubicBezTo>
                    <a:cubicBezTo>
                      <a:pt x="9299" y="2358"/>
                      <a:pt x="9276" y="2334"/>
                      <a:pt x="9240" y="2334"/>
                    </a:cubicBezTo>
                    <a:cubicBezTo>
                      <a:pt x="9180" y="2334"/>
                      <a:pt x="9133" y="2358"/>
                      <a:pt x="9073" y="2370"/>
                    </a:cubicBezTo>
                    <a:lnTo>
                      <a:pt x="9073" y="2239"/>
                    </a:lnTo>
                    <a:cubicBezTo>
                      <a:pt x="9097" y="2120"/>
                      <a:pt x="9097" y="2001"/>
                      <a:pt x="9097" y="1894"/>
                    </a:cubicBezTo>
                    <a:cubicBezTo>
                      <a:pt x="9192" y="1822"/>
                      <a:pt x="9299" y="1727"/>
                      <a:pt x="9359" y="1620"/>
                    </a:cubicBezTo>
                    <a:cubicBezTo>
                      <a:pt x="9478" y="1418"/>
                      <a:pt x="9407" y="1251"/>
                      <a:pt x="9192" y="1251"/>
                    </a:cubicBezTo>
                    <a:cubicBezTo>
                      <a:pt x="9133" y="1251"/>
                      <a:pt x="9073" y="1263"/>
                      <a:pt x="9014" y="1287"/>
                    </a:cubicBezTo>
                    <a:cubicBezTo>
                      <a:pt x="8978" y="1120"/>
                      <a:pt x="8918" y="965"/>
                      <a:pt x="8859" y="846"/>
                    </a:cubicBezTo>
                    <a:cubicBezTo>
                      <a:pt x="8918" y="810"/>
                      <a:pt x="8954" y="751"/>
                      <a:pt x="9002" y="668"/>
                    </a:cubicBezTo>
                    <a:cubicBezTo>
                      <a:pt x="9121" y="465"/>
                      <a:pt x="9049" y="298"/>
                      <a:pt x="8835" y="298"/>
                    </a:cubicBezTo>
                    <a:cubicBezTo>
                      <a:pt x="8704" y="298"/>
                      <a:pt x="8573" y="358"/>
                      <a:pt x="8442" y="465"/>
                    </a:cubicBezTo>
                    <a:cubicBezTo>
                      <a:pt x="8276" y="394"/>
                      <a:pt x="8109" y="346"/>
                      <a:pt x="7942" y="334"/>
                    </a:cubicBezTo>
                    <a:cubicBezTo>
                      <a:pt x="8025" y="156"/>
                      <a:pt x="7942" y="1"/>
                      <a:pt x="7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479755" y="786623"/>
                <a:ext cx="54225" cy="87683"/>
              </a:xfrm>
              <a:custGeom>
                <a:avLst/>
                <a:gdLst/>
                <a:ahLst/>
                <a:cxnLst/>
                <a:rect l="l" t="t" r="r" b="b"/>
                <a:pathLst>
                  <a:path w="752" h="1216" extrusionOk="0">
                    <a:moveTo>
                      <a:pt x="727" y="1"/>
                    </a:moveTo>
                    <a:cubicBezTo>
                      <a:pt x="715" y="1"/>
                      <a:pt x="680" y="13"/>
                      <a:pt x="680" y="25"/>
                    </a:cubicBezTo>
                    <a:lnTo>
                      <a:pt x="13" y="1192"/>
                    </a:lnTo>
                    <a:cubicBezTo>
                      <a:pt x="1" y="1204"/>
                      <a:pt x="13" y="1215"/>
                      <a:pt x="25" y="1215"/>
                    </a:cubicBezTo>
                    <a:cubicBezTo>
                      <a:pt x="37" y="1215"/>
                      <a:pt x="72" y="1204"/>
                      <a:pt x="72" y="1192"/>
                    </a:cubicBezTo>
                    <a:lnTo>
                      <a:pt x="739" y="25"/>
                    </a:lnTo>
                    <a:cubicBezTo>
                      <a:pt x="751" y="13"/>
                      <a:pt x="739"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261702" y="786623"/>
                <a:ext cx="53287" cy="88548"/>
              </a:xfrm>
              <a:custGeom>
                <a:avLst/>
                <a:gdLst/>
                <a:ahLst/>
                <a:cxnLst/>
                <a:rect l="l" t="t" r="r" b="b"/>
                <a:pathLst>
                  <a:path w="739" h="1228" extrusionOk="0">
                    <a:moveTo>
                      <a:pt x="727" y="1"/>
                    </a:moveTo>
                    <a:cubicBezTo>
                      <a:pt x="715" y="1"/>
                      <a:pt x="679" y="13"/>
                      <a:pt x="679" y="37"/>
                    </a:cubicBezTo>
                    <a:lnTo>
                      <a:pt x="13" y="1192"/>
                    </a:lnTo>
                    <a:cubicBezTo>
                      <a:pt x="1" y="1204"/>
                      <a:pt x="13" y="1227"/>
                      <a:pt x="25" y="1227"/>
                    </a:cubicBezTo>
                    <a:cubicBezTo>
                      <a:pt x="48" y="1227"/>
                      <a:pt x="72" y="1204"/>
                      <a:pt x="72" y="1192"/>
                    </a:cubicBezTo>
                    <a:lnTo>
                      <a:pt x="739" y="37"/>
                    </a:lnTo>
                    <a:cubicBezTo>
                      <a:pt x="739" y="13"/>
                      <a:pt x="739"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6964691" y="786623"/>
                <a:ext cx="53287" cy="88548"/>
              </a:xfrm>
              <a:custGeom>
                <a:avLst/>
                <a:gdLst/>
                <a:ahLst/>
                <a:cxnLst/>
                <a:rect l="l" t="t" r="r" b="b"/>
                <a:pathLst>
                  <a:path w="739" h="1228" extrusionOk="0">
                    <a:moveTo>
                      <a:pt x="727" y="1"/>
                    </a:moveTo>
                    <a:cubicBezTo>
                      <a:pt x="715" y="1"/>
                      <a:pt x="679" y="13"/>
                      <a:pt x="679" y="37"/>
                    </a:cubicBezTo>
                    <a:lnTo>
                      <a:pt x="12" y="1192"/>
                    </a:lnTo>
                    <a:cubicBezTo>
                      <a:pt x="0" y="1204"/>
                      <a:pt x="12" y="1227"/>
                      <a:pt x="24" y="1227"/>
                    </a:cubicBezTo>
                    <a:cubicBezTo>
                      <a:pt x="36" y="1227"/>
                      <a:pt x="72" y="1204"/>
                      <a:pt x="72" y="1192"/>
                    </a:cubicBezTo>
                    <a:lnTo>
                      <a:pt x="738" y="37"/>
                    </a:lnTo>
                    <a:cubicBezTo>
                      <a:pt x="738" y="13"/>
                      <a:pt x="738"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6987838" y="717976"/>
                <a:ext cx="131452" cy="218125"/>
              </a:xfrm>
              <a:custGeom>
                <a:avLst/>
                <a:gdLst/>
                <a:ahLst/>
                <a:cxnLst/>
                <a:rect l="l" t="t" r="r" b="b"/>
                <a:pathLst>
                  <a:path w="1823" h="3025" extrusionOk="0">
                    <a:moveTo>
                      <a:pt x="1787" y="0"/>
                    </a:moveTo>
                    <a:cubicBezTo>
                      <a:pt x="1775" y="0"/>
                      <a:pt x="1739" y="12"/>
                      <a:pt x="1739" y="36"/>
                    </a:cubicBezTo>
                    <a:lnTo>
                      <a:pt x="13" y="2989"/>
                    </a:lnTo>
                    <a:cubicBezTo>
                      <a:pt x="1" y="3013"/>
                      <a:pt x="13" y="3025"/>
                      <a:pt x="36" y="3025"/>
                    </a:cubicBezTo>
                    <a:cubicBezTo>
                      <a:pt x="48" y="3025"/>
                      <a:pt x="72" y="3013"/>
                      <a:pt x="72" y="2989"/>
                    </a:cubicBezTo>
                    <a:lnTo>
                      <a:pt x="1799" y="36"/>
                    </a:lnTo>
                    <a:cubicBezTo>
                      <a:pt x="1822" y="12"/>
                      <a:pt x="1799"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7160391" y="717976"/>
                <a:ext cx="131452" cy="218125"/>
              </a:xfrm>
              <a:custGeom>
                <a:avLst/>
                <a:gdLst/>
                <a:ahLst/>
                <a:cxnLst/>
                <a:rect l="l" t="t" r="r" b="b"/>
                <a:pathLst>
                  <a:path w="1823" h="3025" extrusionOk="0">
                    <a:moveTo>
                      <a:pt x="1787" y="0"/>
                    </a:moveTo>
                    <a:cubicBezTo>
                      <a:pt x="1775" y="0"/>
                      <a:pt x="1751" y="12"/>
                      <a:pt x="1751" y="36"/>
                    </a:cubicBezTo>
                    <a:lnTo>
                      <a:pt x="25" y="2989"/>
                    </a:lnTo>
                    <a:cubicBezTo>
                      <a:pt x="1" y="3013"/>
                      <a:pt x="25" y="3025"/>
                      <a:pt x="37" y="3025"/>
                    </a:cubicBezTo>
                    <a:cubicBezTo>
                      <a:pt x="48" y="3025"/>
                      <a:pt x="84" y="3013"/>
                      <a:pt x="84" y="2989"/>
                    </a:cubicBezTo>
                    <a:lnTo>
                      <a:pt x="1799" y="36"/>
                    </a:lnTo>
                    <a:cubicBezTo>
                      <a:pt x="1823" y="12"/>
                      <a:pt x="1811"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7068526" y="709396"/>
                <a:ext cx="143494" cy="243002"/>
              </a:xfrm>
              <a:custGeom>
                <a:avLst/>
                <a:gdLst/>
                <a:ahLst/>
                <a:cxnLst/>
                <a:rect l="l" t="t" r="r" b="b"/>
                <a:pathLst>
                  <a:path w="1990" h="3370" extrusionOk="0">
                    <a:moveTo>
                      <a:pt x="1977" y="0"/>
                    </a:moveTo>
                    <a:cubicBezTo>
                      <a:pt x="1965" y="0"/>
                      <a:pt x="1930" y="12"/>
                      <a:pt x="1930" y="36"/>
                    </a:cubicBezTo>
                    <a:lnTo>
                      <a:pt x="13" y="3334"/>
                    </a:lnTo>
                    <a:cubicBezTo>
                      <a:pt x="1" y="3346"/>
                      <a:pt x="13" y="3370"/>
                      <a:pt x="25" y="3370"/>
                    </a:cubicBezTo>
                    <a:cubicBezTo>
                      <a:pt x="37" y="3370"/>
                      <a:pt x="72" y="3346"/>
                      <a:pt x="72" y="3334"/>
                    </a:cubicBezTo>
                    <a:lnTo>
                      <a:pt x="1989" y="36"/>
                    </a:lnTo>
                    <a:cubicBezTo>
                      <a:pt x="1989" y="12"/>
                      <a:pt x="1989" y="0"/>
                      <a:pt x="1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7393947" y="800395"/>
                <a:ext cx="38722" cy="60138"/>
              </a:xfrm>
              <a:custGeom>
                <a:avLst/>
                <a:gdLst/>
                <a:ahLst/>
                <a:cxnLst/>
                <a:rect l="l" t="t" r="r" b="b"/>
                <a:pathLst>
                  <a:path w="537" h="834" extrusionOk="0">
                    <a:moveTo>
                      <a:pt x="500" y="0"/>
                    </a:moveTo>
                    <a:cubicBezTo>
                      <a:pt x="489" y="0"/>
                      <a:pt x="477" y="24"/>
                      <a:pt x="453" y="36"/>
                    </a:cubicBezTo>
                    <a:lnTo>
                      <a:pt x="12" y="810"/>
                    </a:lnTo>
                    <a:cubicBezTo>
                      <a:pt x="0" y="822"/>
                      <a:pt x="12" y="834"/>
                      <a:pt x="24" y="834"/>
                    </a:cubicBezTo>
                    <a:cubicBezTo>
                      <a:pt x="36" y="834"/>
                      <a:pt x="72" y="822"/>
                      <a:pt x="72" y="810"/>
                    </a:cubicBezTo>
                    <a:lnTo>
                      <a:pt x="512" y="36"/>
                    </a:lnTo>
                    <a:cubicBezTo>
                      <a:pt x="536" y="24"/>
                      <a:pt x="512" y="0"/>
                      <a:pt x="5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6741447" y="786623"/>
                <a:ext cx="54153" cy="88548"/>
              </a:xfrm>
              <a:custGeom>
                <a:avLst/>
                <a:gdLst/>
                <a:ahLst/>
                <a:cxnLst/>
                <a:rect l="l" t="t" r="r" b="b"/>
                <a:pathLst>
                  <a:path w="751" h="1228" extrusionOk="0">
                    <a:moveTo>
                      <a:pt x="727" y="1"/>
                    </a:moveTo>
                    <a:cubicBezTo>
                      <a:pt x="715" y="1"/>
                      <a:pt x="679" y="13"/>
                      <a:pt x="679" y="37"/>
                    </a:cubicBezTo>
                    <a:lnTo>
                      <a:pt x="13" y="1192"/>
                    </a:lnTo>
                    <a:cubicBezTo>
                      <a:pt x="1" y="1204"/>
                      <a:pt x="13" y="1227"/>
                      <a:pt x="24" y="1227"/>
                    </a:cubicBezTo>
                    <a:cubicBezTo>
                      <a:pt x="36" y="1227"/>
                      <a:pt x="72" y="1215"/>
                      <a:pt x="72" y="1192"/>
                    </a:cubicBezTo>
                    <a:lnTo>
                      <a:pt x="739" y="37"/>
                    </a:lnTo>
                    <a:cubicBezTo>
                      <a:pt x="751" y="13"/>
                      <a:pt x="739"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6842758" y="800395"/>
                <a:ext cx="38722" cy="60138"/>
              </a:xfrm>
              <a:custGeom>
                <a:avLst/>
                <a:gdLst/>
                <a:ahLst/>
                <a:cxnLst/>
                <a:rect l="l" t="t" r="r" b="b"/>
                <a:pathLst>
                  <a:path w="537" h="834" extrusionOk="0">
                    <a:moveTo>
                      <a:pt x="513" y="0"/>
                    </a:moveTo>
                    <a:cubicBezTo>
                      <a:pt x="501" y="0"/>
                      <a:pt x="465" y="12"/>
                      <a:pt x="465" y="36"/>
                    </a:cubicBezTo>
                    <a:lnTo>
                      <a:pt x="24" y="810"/>
                    </a:lnTo>
                    <a:cubicBezTo>
                      <a:pt x="1" y="822"/>
                      <a:pt x="24" y="834"/>
                      <a:pt x="36" y="834"/>
                    </a:cubicBezTo>
                    <a:cubicBezTo>
                      <a:pt x="48" y="834"/>
                      <a:pt x="84" y="822"/>
                      <a:pt x="84" y="810"/>
                    </a:cubicBezTo>
                    <a:lnTo>
                      <a:pt x="524" y="36"/>
                    </a:lnTo>
                    <a:cubicBezTo>
                      <a:pt x="536" y="12"/>
                      <a:pt x="524"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40"/>
            <p:cNvGrpSpPr/>
            <p:nvPr/>
          </p:nvGrpSpPr>
          <p:grpSpPr>
            <a:xfrm>
              <a:off x="6604947" y="1255394"/>
              <a:ext cx="1072383" cy="444831"/>
              <a:chOff x="6604947" y="1255394"/>
              <a:chExt cx="1072383" cy="444831"/>
            </a:xfrm>
          </p:grpSpPr>
          <p:sp>
            <p:nvSpPr>
              <p:cNvPr id="956" name="Google Shape;956;p40"/>
              <p:cNvSpPr/>
              <p:nvPr/>
            </p:nvSpPr>
            <p:spPr>
              <a:xfrm>
                <a:off x="6604947" y="1255394"/>
                <a:ext cx="660288" cy="47303"/>
              </a:xfrm>
              <a:custGeom>
                <a:avLst/>
                <a:gdLst/>
                <a:ahLst/>
                <a:cxnLst/>
                <a:rect l="l" t="t" r="r" b="b"/>
                <a:pathLst>
                  <a:path w="9157" h="656" extrusionOk="0">
                    <a:moveTo>
                      <a:pt x="1" y="1"/>
                    </a:moveTo>
                    <a:lnTo>
                      <a:pt x="1" y="656"/>
                    </a:lnTo>
                    <a:lnTo>
                      <a:pt x="9156" y="656"/>
                    </a:lnTo>
                    <a:lnTo>
                      <a:pt x="91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6604947" y="1354974"/>
                <a:ext cx="1072383" cy="47303"/>
              </a:xfrm>
              <a:custGeom>
                <a:avLst/>
                <a:gdLst/>
                <a:ahLst/>
                <a:cxnLst/>
                <a:rect l="l" t="t" r="r" b="b"/>
                <a:pathLst>
                  <a:path w="14872" h="656" extrusionOk="0">
                    <a:moveTo>
                      <a:pt x="1" y="1"/>
                    </a:moveTo>
                    <a:lnTo>
                      <a:pt x="1" y="656"/>
                    </a:lnTo>
                    <a:lnTo>
                      <a:pt x="14871" y="656"/>
                    </a:lnTo>
                    <a:lnTo>
                      <a:pt x="1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6604947" y="1554207"/>
                <a:ext cx="1072383" cy="47230"/>
              </a:xfrm>
              <a:custGeom>
                <a:avLst/>
                <a:gdLst/>
                <a:ahLst/>
                <a:cxnLst/>
                <a:rect l="l" t="t" r="r" b="b"/>
                <a:pathLst>
                  <a:path w="14872" h="655" extrusionOk="0">
                    <a:moveTo>
                      <a:pt x="1" y="0"/>
                    </a:moveTo>
                    <a:lnTo>
                      <a:pt x="1" y="655"/>
                    </a:lnTo>
                    <a:lnTo>
                      <a:pt x="14871" y="655"/>
                    </a:lnTo>
                    <a:lnTo>
                      <a:pt x="14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6604947" y="1652922"/>
                <a:ext cx="1072383" cy="47303"/>
              </a:xfrm>
              <a:custGeom>
                <a:avLst/>
                <a:gdLst/>
                <a:ahLst/>
                <a:cxnLst/>
                <a:rect l="l" t="t" r="r" b="b"/>
                <a:pathLst>
                  <a:path w="14872" h="656" extrusionOk="0">
                    <a:moveTo>
                      <a:pt x="1" y="0"/>
                    </a:moveTo>
                    <a:lnTo>
                      <a:pt x="1" y="655"/>
                    </a:lnTo>
                    <a:lnTo>
                      <a:pt x="14871" y="655"/>
                    </a:lnTo>
                    <a:lnTo>
                      <a:pt x="14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6604947" y="1453761"/>
                <a:ext cx="639666" cy="47230"/>
              </a:xfrm>
              <a:custGeom>
                <a:avLst/>
                <a:gdLst/>
                <a:ahLst/>
                <a:cxnLst/>
                <a:rect l="l" t="t" r="r" b="b"/>
                <a:pathLst>
                  <a:path w="8871" h="655" extrusionOk="0">
                    <a:moveTo>
                      <a:pt x="1" y="0"/>
                    </a:moveTo>
                    <a:lnTo>
                      <a:pt x="1" y="655"/>
                    </a:lnTo>
                    <a:lnTo>
                      <a:pt x="8871" y="655"/>
                    </a:lnTo>
                    <a:lnTo>
                      <a:pt x="8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7294367" y="1453761"/>
                <a:ext cx="380367" cy="47230"/>
              </a:xfrm>
              <a:custGeom>
                <a:avLst/>
                <a:gdLst/>
                <a:ahLst/>
                <a:cxnLst/>
                <a:rect l="l" t="t" r="r" b="b"/>
                <a:pathLst>
                  <a:path w="5275" h="655" extrusionOk="0">
                    <a:moveTo>
                      <a:pt x="0" y="0"/>
                    </a:moveTo>
                    <a:lnTo>
                      <a:pt x="0" y="655"/>
                    </a:lnTo>
                    <a:lnTo>
                      <a:pt x="5275" y="655"/>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 name="Google Shape;962;p40"/>
          <p:cNvGrpSpPr/>
          <p:nvPr/>
        </p:nvGrpSpPr>
        <p:grpSpPr>
          <a:xfrm>
            <a:off x="7220886" y="2096602"/>
            <a:ext cx="1246636" cy="2493795"/>
            <a:chOff x="5543250" y="3380975"/>
            <a:chExt cx="535200" cy="1070625"/>
          </a:xfrm>
        </p:grpSpPr>
        <p:sp>
          <p:nvSpPr>
            <p:cNvPr id="963" name="Google Shape;963;p40"/>
            <p:cNvSpPr/>
            <p:nvPr/>
          </p:nvSpPr>
          <p:spPr>
            <a:xfrm>
              <a:off x="5910850" y="3479150"/>
              <a:ext cx="50925" cy="58825"/>
            </a:xfrm>
            <a:custGeom>
              <a:avLst/>
              <a:gdLst/>
              <a:ahLst/>
              <a:cxnLst/>
              <a:rect l="l" t="t" r="r" b="b"/>
              <a:pathLst>
                <a:path w="2037" h="2353" extrusionOk="0">
                  <a:moveTo>
                    <a:pt x="1481" y="1"/>
                  </a:moveTo>
                  <a:cubicBezTo>
                    <a:pt x="1290" y="1"/>
                    <a:pt x="1062" y="102"/>
                    <a:pt x="846" y="285"/>
                  </a:cubicBezTo>
                  <a:cubicBezTo>
                    <a:pt x="679" y="416"/>
                    <a:pt x="524" y="583"/>
                    <a:pt x="417" y="785"/>
                  </a:cubicBezTo>
                  <a:cubicBezTo>
                    <a:pt x="393" y="785"/>
                    <a:pt x="393" y="797"/>
                    <a:pt x="393" y="797"/>
                  </a:cubicBezTo>
                  <a:cubicBezTo>
                    <a:pt x="36" y="1393"/>
                    <a:pt x="0" y="2036"/>
                    <a:pt x="298" y="2262"/>
                  </a:cubicBezTo>
                  <a:cubicBezTo>
                    <a:pt x="310" y="2274"/>
                    <a:pt x="310" y="2286"/>
                    <a:pt x="322" y="2286"/>
                  </a:cubicBezTo>
                  <a:cubicBezTo>
                    <a:pt x="369" y="2321"/>
                    <a:pt x="417" y="2333"/>
                    <a:pt x="477" y="2345"/>
                  </a:cubicBezTo>
                  <a:cubicBezTo>
                    <a:pt x="502" y="2350"/>
                    <a:pt x="529" y="2352"/>
                    <a:pt x="556" y="2352"/>
                  </a:cubicBezTo>
                  <a:cubicBezTo>
                    <a:pt x="875" y="2352"/>
                    <a:pt x="1313" y="2041"/>
                    <a:pt x="1620" y="1547"/>
                  </a:cubicBezTo>
                  <a:cubicBezTo>
                    <a:pt x="2001" y="940"/>
                    <a:pt x="2036" y="262"/>
                    <a:pt x="1703" y="59"/>
                  </a:cubicBezTo>
                  <a:cubicBezTo>
                    <a:pt x="1638" y="20"/>
                    <a:pt x="1563" y="1"/>
                    <a:pt x="1481"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5841800" y="3539825"/>
              <a:ext cx="80975" cy="214075"/>
            </a:xfrm>
            <a:custGeom>
              <a:avLst/>
              <a:gdLst/>
              <a:ahLst/>
              <a:cxnLst/>
              <a:rect l="l" t="t" r="r" b="b"/>
              <a:pathLst>
                <a:path w="3239" h="8563" extrusionOk="0">
                  <a:moveTo>
                    <a:pt x="1771" y="0"/>
                  </a:moveTo>
                  <a:cubicBezTo>
                    <a:pt x="1021" y="0"/>
                    <a:pt x="147" y="336"/>
                    <a:pt x="464" y="1549"/>
                  </a:cubicBezTo>
                  <a:cubicBezTo>
                    <a:pt x="464" y="1549"/>
                    <a:pt x="524" y="1609"/>
                    <a:pt x="595" y="1728"/>
                  </a:cubicBezTo>
                  <a:cubicBezTo>
                    <a:pt x="595" y="1728"/>
                    <a:pt x="393" y="3573"/>
                    <a:pt x="202" y="3847"/>
                  </a:cubicBezTo>
                  <a:cubicBezTo>
                    <a:pt x="0" y="4133"/>
                    <a:pt x="95" y="7919"/>
                    <a:pt x="83" y="7931"/>
                  </a:cubicBezTo>
                  <a:lnTo>
                    <a:pt x="691" y="8562"/>
                  </a:lnTo>
                  <a:lnTo>
                    <a:pt x="2250" y="7395"/>
                  </a:lnTo>
                  <a:lnTo>
                    <a:pt x="3000" y="6312"/>
                  </a:lnTo>
                  <a:lnTo>
                    <a:pt x="3239" y="2895"/>
                  </a:lnTo>
                  <a:lnTo>
                    <a:pt x="3120" y="2764"/>
                  </a:lnTo>
                  <a:cubicBezTo>
                    <a:pt x="3191" y="2597"/>
                    <a:pt x="3203" y="2395"/>
                    <a:pt x="3131" y="2168"/>
                  </a:cubicBezTo>
                  <a:cubicBezTo>
                    <a:pt x="3060" y="1942"/>
                    <a:pt x="3000" y="1752"/>
                    <a:pt x="2941" y="1585"/>
                  </a:cubicBezTo>
                  <a:cubicBezTo>
                    <a:pt x="2798" y="1168"/>
                    <a:pt x="2727" y="918"/>
                    <a:pt x="2703" y="728"/>
                  </a:cubicBezTo>
                  <a:cubicBezTo>
                    <a:pt x="2667" y="549"/>
                    <a:pt x="2679" y="430"/>
                    <a:pt x="2715" y="299"/>
                  </a:cubicBezTo>
                  <a:cubicBezTo>
                    <a:pt x="2744" y="159"/>
                    <a:pt x="2287" y="0"/>
                    <a:pt x="1771"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5805475" y="3429050"/>
              <a:ext cx="128300" cy="150175"/>
            </a:xfrm>
            <a:custGeom>
              <a:avLst/>
              <a:gdLst/>
              <a:ahLst/>
              <a:cxnLst/>
              <a:rect l="l" t="t" r="r" b="b"/>
              <a:pathLst>
                <a:path w="5132" h="6007" extrusionOk="0">
                  <a:moveTo>
                    <a:pt x="2840" y="1"/>
                  </a:moveTo>
                  <a:cubicBezTo>
                    <a:pt x="2745" y="1"/>
                    <a:pt x="2648" y="9"/>
                    <a:pt x="2548" y="27"/>
                  </a:cubicBezTo>
                  <a:cubicBezTo>
                    <a:pt x="858" y="349"/>
                    <a:pt x="1" y="920"/>
                    <a:pt x="322" y="2349"/>
                  </a:cubicBezTo>
                  <a:cubicBezTo>
                    <a:pt x="322" y="2349"/>
                    <a:pt x="548" y="3182"/>
                    <a:pt x="477" y="3861"/>
                  </a:cubicBezTo>
                  <a:cubicBezTo>
                    <a:pt x="417" y="4552"/>
                    <a:pt x="1179" y="5623"/>
                    <a:pt x="1846" y="5933"/>
                  </a:cubicBezTo>
                  <a:cubicBezTo>
                    <a:pt x="1955" y="5984"/>
                    <a:pt x="2082" y="6007"/>
                    <a:pt x="2220" y="6007"/>
                  </a:cubicBezTo>
                  <a:cubicBezTo>
                    <a:pt x="2916" y="6007"/>
                    <a:pt x="3903" y="5429"/>
                    <a:pt x="4311" y="4992"/>
                  </a:cubicBezTo>
                  <a:cubicBezTo>
                    <a:pt x="4787" y="4468"/>
                    <a:pt x="5108" y="3182"/>
                    <a:pt x="5120" y="2599"/>
                  </a:cubicBezTo>
                  <a:cubicBezTo>
                    <a:pt x="5131" y="2051"/>
                    <a:pt x="4302" y="1"/>
                    <a:pt x="2840"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5783450" y="3380975"/>
              <a:ext cx="214625" cy="253550"/>
            </a:xfrm>
            <a:custGeom>
              <a:avLst/>
              <a:gdLst/>
              <a:ahLst/>
              <a:cxnLst/>
              <a:rect l="l" t="t" r="r" b="b"/>
              <a:pathLst>
                <a:path w="8585" h="10142" extrusionOk="0">
                  <a:moveTo>
                    <a:pt x="3697" y="0"/>
                  </a:moveTo>
                  <a:cubicBezTo>
                    <a:pt x="3548" y="0"/>
                    <a:pt x="3394" y="15"/>
                    <a:pt x="3239" y="45"/>
                  </a:cubicBezTo>
                  <a:cubicBezTo>
                    <a:pt x="1417" y="402"/>
                    <a:pt x="524" y="2093"/>
                    <a:pt x="679" y="3867"/>
                  </a:cubicBezTo>
                  <a:cubicBezTo>
                    <a:pt x="846" y="5653"/>
                    <a:pt x="667" y="7808"/>
                    <a:pt x="191" y="8999"/>
                  </a:cubicBezTo>
                  <a:cubicBezTo>
                    <a:pt x="0" y="9475"/>
                    <a:pt x="60" y="9844"/>
                    <a:pt x="227" y="10142"/>
                  </a:cubicBezTo>
                  <a:lnTo>
                    <a:pt x="905" y="9058"/>
                  </a:lnTo>
                  <a:cubicBezTo>
                    <a:pt x="905" y="9058"/>
                    <a:pt x="1715" y="8320"/>
                    <a:pt x="2941" y="8058"/>
                  </a:cubicBezTo>
                  <a:cubicBezTo>
                    <a:pt x="2870" y="7939"/>
                    <a:pt x="2810" y="7880"/>
                    <a:pt x="2810" y="7880"/>
                  </a:cubicBezTo>
                  <a:cubicBezTo>
                    <a:pt x="2787" y="7868"/>
                    <a:pt x="2751" y="7868"/>
                    <a:pt x="2727" y="7856"/>
                  </a:cubicBezTo>
                  <a:cubicBezTo>
                    <a:pt x="2072" y="7546"/>
                    <a:pt x="1298" y="6475"/>
                    <a:pt x="1358" y="5784"/>
                  </a:cubicBezTo>
                  <a:cubicBezTo>
                    <a:pt x="1417" y="5105"/>
                    <a:pt x="1203" y="4272"/>
                    <a:pt x="1203" y="4272"/>
                  </a:cubicBezTo>
                  <a:cubicBezTo>
                    <a:pt x="1179" y="4129"/>
                    <a:pt x="1155" y="3998"/>
                    <a:pt x="1143" y="3879"/>
                  </a:cubicBezTo>
                  <a:lnTo>
                    <a:pt x="1143" y="3879"/>
                  </a:lnTo>
                  <a:cubicBezTo>
                    <a:pt x="1165" y="3886"/>
                    <a:pt x="1542" y="3980"/>
                    <a:pt x="2160" y="3980"/>
                  </a:cubicBezTo>
                  <a:cubicBezTo>
                    <a:pt x="2566" y="3980"/>
                    <a:pt x="3075" y="3940"/>
                    <a:pt x="3656" y="3808"/>
                  </a:cubicBezTo>
                  <a:cubicBezTo>
                    <a:pt x="3656" y="3808"/>
                    <a:pt x="2798" y="3653"/>
                    <a:pt x="2739" y="3296"/>
                  </a:cubicBezTo>
                  <a:lnTo>
                    <a:pt x="2739" y="3296"/>
                  </a:lnTo>
                  <a:cubicBezTo>
                    <a:pt x="2739" y="3296"/>
                    <a:pt x="4537" y="3998"/>
                    <a:pt x="5274" y="3998"/>
                  </a:cubicBezTo>
                  <a:cubicBezTo>
                    <a:pt x="5328" y="3998"/>
                    <a:pt x="5376" y="3994"/>
                    <a:pt x="5418" y="3986"/>
                  </a:cubicBezTo>
                  <a:cubicBezTo>
                    <a:pt x="5418" y="3986"/>
                    <a:pt x="5049" y="3879"/>
                    <a:pt x="4882" y="3403"/>
                  </a:cubicBezTo>
                  <a:lnTo>
                    <a:pt x="4882" y="3403"/>
                  </a:lnTo>
                  <a:cubicBezTo>
                    <a:pt x="4882" y="3403"/>
                    <a:pt x="5251" y="3748"/>
                    <a:pt x="5584" y="3986"/>
                  </a:cubicBezTo>
                  <a:cubicBezTo>
                    <a:pt x="5584" y="3986"/>
                    <a:pt x="5739" y="5415"/>
                    <a:pt x="5608" y="6189"/>
                  </a:cubicBezTo>
                  <a:cubicBezTo>
                    <a:pt x="5608" y="6189"/>
                    <a:pt x="6346" y="4939"/>
                    <a:pt x="6192" y="4046"/>
                  </a:cubicBezTo>
                  <a:cubicBezTo>
                    <a:pt x="6329" y="3973"/>
                    <a:pt x="6467" y="3932"/>
                    <a:pt x="6589" y="3932"/>
                  </a:cubicBezTo>
                  <a:cubicBezTo>
                    <a:pt x="6667" y="3932"/>
                    <a:pt x="6738" y="3949"/>
                    <a:pt x="6799" y="3986"/>
                  </a:cubicBezTo>
                  <a:cubicBezTo>
                    <a:pt x="7132" y="4189"/>
                    <a:pt x="7097" y="4867"/>
                    <a:pt x="6716" y="5474"/>
                  </a:cubicBezTo>
                  <a:cubicBezTo>
                    <a:pt x="6409" y="5968"/>
                    <a:pt x="5971" y="6279"/>
                    <a:pt x="5652" y="6279"/>
                  </a:cubicBezTo>
                  <a:cubicBezTo>
                    <a:pt x="5625" y="6279"/>
                    <a:pt x="5598" y="6277"/>
                    <a:pt x="5573" y="6272"/>
                  </a:cubicBezTo>
                  <a:cubicBezTo>
                    <a:pt x="5465" y="6546"/>
                    <a:pt x="5334" y="6760"/>
                    <a:pt x="5180" y="6927"/>
                  </a:cubicBezTo>
                  <a:cubicBezTo>
                    <a:pt x="5132" y="6975"/>
                    <a:pt x="5096" y="7022"/>
                    <a:pt x="5037" y="7058"/>
                  </a:cubicBezTo>
                  <a:cubicBezTo>
                    <a:pt x="5049" y="7177"/>
                    <a:pt x="5073" y="7320"/>
                    <a:pt x="5132" y="7510"/>
                  </a:cubicBezTo>
                  <a:cubicBezTo>
                    <a:pt x="5132" y="7510"/>
                    <a:pt x="7013" y="8332"/>
                    <a:pt x="8192" y="9070"/>
                  </a:cubicBezTo>
                  <a:cubicBezTo>
                    <a:pt x="8394" y="8701"/>
                    <a:pt x="8585" y="8082"/>
                    <a:pt x="8347" y="7248"/>
                  </a:cubicBezTo>
                  <a:cubicBezTo>
                    <a:pt x="7954" y="5832"/>
                    <a:pt x="6775" y="3927"/>
                    <a:pt x="6656" y="2736"/>
                  </a:cubicBezTo>
                  <a:cubicBezTo>
                    <a:pt x="6547" y="1647"/>
                    <a:pt x="5303"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5786725" y="4333400"/>
              <a:ext cx="47050" cy="86950"/>
            </a:xfrm>
            <a:custGeom>
              <a:avLst/>
              <a:gdLst/>
              <a:ahLst/>
              <a:cxnLst/>
              <a:rect l="l" t="t" r="r" b="b"/>
              <a:pathLst>
                <a:path w="1882" h="3478" extrusionOk="0">
                  <a:moveTo>
                    <a:pt x="0" y="1"/>
                  </a:moveTo>
                  <a:lnTo>
                    <a:pt x="108" y="2227"/>
                  </a:lnTo>
                  <a:lnTo>
                    <a:pt x="441" y="3477"/>
                  </a:lnTo>
                  <a:lnTo>
                    <a:pt x="1334" y="3477"/>
                  </a:lnTo>
                  <a:lnTo>
                    <a:pt x="1691" y="2525"/>
                  </a:lnTo>
                  <a:lnTo>
                    <a:pt x="1882" y="1"/>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718250" y="4389650"/>
              <a:ext cx="128925" cy="61950"/>
            </a:xfrm>
            <a:custGeom>
              <a:avLst/>
              <a:gdLst/>
              <a:ahLst/>
              <a:cxnLst/>
              <a:rect l="l" t="t" r="r" b="b"/>
              <a:pathLst>
                <a:path w="5157" h="2478" extrusionOk="0">
                  <a:moveTo>
                    <a:pt x="2835" y="1"/>
                  </a:moveTo>
                  <a:cubicBezTo>
                    <a:pt x="2835" y="1"/>
                    <a:pt x="751" y="1084"/>
                    <a:pt x="382" y="1334"/>
                  </a:cubicBezTo>
                  <a:cubicBezTo>
                    <a:pt x="1" y="1584"/>
                    <a:pt x="108" y="2477"/>
                    <a:pt x="108" y="2477"/>
                  </a:cubicBezTo>
                  <a:lnTo>
                    <a:pt x="5156" y="2477"/>
                  </a:lnTo>
                  <a:cubicBezTo>
                    <a:pt x="5156" y="2477"/>
                    <a:pt x="4928" y="281"/>
                    <a:pt x="4472" y="281"/>
                  </a:cubicBezTo>
                  <a:cubicBezTo>
                    <a:pt x="4417" y="281"/>
                    <a:pt x="4360" y="312"/>
                    <a:pt x="4299" y="382"/>
                  </a:cubicBezTo>
                  <a:cubicBezTo>
                    <a:pt x="4087" y="630"/>
                    <a:pt x="3873" y="707"/>
                    <a:pt x="3689" y="707"/>
                  </a:cubicBezTo>
                  <a:cubicBezTo>
                    <a:pt x="3388" y="707"/>
                    <a:pt x="3168" y="501"/>
                    <a:pt x="3168" y="501"/>
                  </a:cubicBezTo>
                  <a:lnTo>
                    <a:pt x="2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5928100" y="4333400"/>
              <a:ext cx="46775" cy="86950"/>
            </a:xfrm>
            <a:custGeom>
              <a:avLst/>
              <a:gdLst/>
              <a:ahLst/>
              <a:cxnLst/>
              <a:rect l="l" t="t" r="r" b="b"/>
              <a:pathLst>
                <a:path w="1871" h="3478" extrusionOk="0">
                  <a:moveTo>
                    <a:pt x="1" y="1"/>
                  </a:moveTo>
                  <a:lnTo>
                    <a:pt x="96" y="2227"/>
                  </a:lnTo>
                  <a:lnTo>
                    <a:pt x="418" y="3477"/>
                  </a:lnTo>
                  <a:lnTo>
                    <a:pt x="1334" y="3477"/>
                  </a:lnTo>
                  <a:lnTo>
                    <a:pt x="1692" y="2525"/>
                  </a:lnTo>
                  <a:lnTo>
                    <a:pt x="1870" y="1"/>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5859650" y="4389650"/>
              <a:ext cx="128900" cy="61950"/>
            </a:xfrm>
            <a:custGeom>
              <a:avLst/>
              <a:gdLst/>
              <a:ahLst/>
              <a:cxnLst/>
              <a:rect l="l" t="t" r="r" b="b"/>
              <a:pathLst>
                <a:path w="5156" h="2478" extrusionOk="0">
                  <a:moveTo>
                    <a:pt x="2834" y="1"/>
                  </a:moveTo>
                  <a:cubicBezTo>
                    <a:pt x="2834" y="1"/>
                    <a:pt x="751" y="1084"/>
                    <a:pt x="381" y="1334"/>
                  </a:cubicBezTo>
                  <a:cubicBezTo>
                    <a:pt x="0" y="1584"/>
                    <a:pt x="108" y="2477"/>
                    <a:pt x="108" y="2477"/>
                  </a:cubicBezTo>
                  <a:lnTo>
                    <a:pt x="5156" y="2477"/>
                  </a:lnTo>
                  <a:cubicBezTo>
                    <a:pt x="5156" y="2477"/>
                    <a:pt x="4918" y="281"/>
                    <a:pt x="4468" y="281"/>
                  </a:cubicBezTo>
                  <a:cubicBezTo>
                    <a:pt x="4415" y="281"/>
                    <a:pt x="4358" y="312"/>
                    <a:pt x="4299" y="382"/>
                  </a:cubicBezTo>
                  <a:cubicBezTo>
                    <a:pt x="4086" y="630"/>
                    <a:pt x="3872" y="707"/>
                    <a:pt x="3689" y="707"/>
                  </a:cubicBezTo>
                  <a:cubicBezTo>
                    <a:pt x="3388" y="707"/>
                    <a:pt x="3168" y="501"/>
                    <a:pt x="3168" y="501"/>
                  </a:cubicBezTo>
                  <a:lnTo>
                    <a:pt x="2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6004700" y="3971725"/>
              <a:ext cx="63025" cy="71750"/>
            </a:xfrm>
            <a:custGeom>
              <a:avLst/>
              <a:gdLst/>
              <a:ahLst/>
              <a:cxnLst/>
              <a:rect l="l" t="t" r="r" b="b"/>
              <a:pathLst>
                <a:path w="2521" h="2870" extrusionOk="0">
                  <a:moveTo>
                    <a:pt x="1354" y="1"/>
                  </a:moveTo>
                  <a:cubicBezTo>
                    <a:pt x="901" y="1"/>
                    <a:pt x="318" y="32"/>
                    <a:pt x="318" y="192"/>
                  </a:cubicBezTo>
                  <a:cubicBezTo>
                    <a:pt x="318" y="466"/>
                    <a:pt x="294" y="728"/>
                    <a:pt x="128" y="1264"/>
                  </a:cubicBezTo>
                  <a:cubicBezTo>
                    <a:pt x="1" y="1796"/>
                    <a:pt x="222" y="2766"/>
                    <a:pt x="398" y="2766"/>
                  </a:cubicBezTo>
                  <a:cubicBezTo>
                    <a:pt x="403" y="2766"/>
                    <a:pt x="408" y="2765"/>
                    <a:pt x="414" y="2764"/>
                  </a:cubicBezTo>
                  <a:cubicBezTo>
                    <a:pt x="426" y="2761"/>
                    <a:pt x="439" y="2760"/>
                    <a:pt x="453" y="2760"/>
                  </a:cubicBezTo>
                  <a:cubicBezTo>
                    <a:pt x="582" y="2760"/>
                    <a:pt x="736" y="2869"/>
                    <a:pt x="875" y="2869"/>
                  </a:cubicBezTo>
                  <a:cubicBezTo>
                    <a:pt x="922" y="2869"/>
                    <a:pt x="967" y="2857"/>
                    <a:pt x="1009" y="2823"/>
                  </a:cubicBezTo>
                  <a:cubicBezTo>
                    <a:pt x="1199" y="2704"/>
                    <a:pt x="1461" y="2764"/>
                    <a:pt x="1664" y="2645"/>
                  </a:cubicBezTo>
                  <a:cubicBezTo>
                    <a:pt x="1854" y="2526"/>
                    <a:pt x="1961" y="2573"/>
                    <a:pt x="2235" y="2287"/>
                  </a:cubicBezTo>
                  <a:cubicBezTo>
                    <a:pt x="2521" y="2026"/>
                    <a:pt x="2390" y="1335"/>
                    <a:pt x="2235" y="1037"/>
                  </a:cubicBezTo>
                  <a:cubicBezTo>
                    <a:pt x="2092" y="728"/>
                    <a:pt x="1878" y="13"/>
                    <a:pt x="1878" y="13"/>
                  </a:cubicBezTo>
                  <a:cubicBezTo>
                    <a:pt x="1878" y="13"/>
                    <a:pt x="1642" y="1"/>
                    <a:pt x="1354"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5543250" y="3709800"/>
              <a:ext cx="95700" cy="63325"/>
            </a:xfrm>
            <a:custGeom>
              <a:avLst/>
              <a:gdLst/>
              <a:ahLst/>
              <a:cxnLst/>
              <a:rect l="l" t="t" r="r" b="b"/>
              <a:pathLst>
                <a:path w="3828" h="2533" extrusionOk="0">
                  <a:moveTo>
                    <a:pt x="1334" y="1"/>
                  </a:moveTo>
                  <a:cubicBezTo>
                    <a:pt x="1107" y="1"/>
                    <a:pt x="0" y="84"/>
                    <a:pt x="36" y="168"/>
                  </a:cubicBezTo>
                  <a:cubicBezTo>
                    <a:pt x="72" y="239"/>
                    <a:pt x="83" y="346"/>
                    <a:pt x="1048" y="370"/>
                  </a:cubicBezTo>
                  <a:lnTo>
                    <a:pt x="1881" y="977"/>
                  </a:lnTo>
                  <a:cubicBezTo>
                    <a:pt x="1881" y="977"/>
                    <a:pt x="1857" y="1144"/>
                    <a:pt x="1750" y="1144"/>
                  </a:cubicBezTo>
                  <a:cubicBezTo>
                    <a:pt x="1643" y="1144"/>
                    <a:pt x="1262" y="965"/>
                    <a:pt x="1107" y="799"/>
                  </a:cubicBezTo>
                  <a:cubicBezTo>
                    <a:pt x="1057" y="744"/>
                    <a:pt x="987" y="716"/>
                    <a:pt x="925" y="716"/>
                  </a:cubicBezTo>
                  <a:cubicBezTo>
                    <a:pt x="812" y="716"/>
                    <a:pt x="726" y="809"/>
                    <a:pt x="834" y="1001"/>
                  </a:cubicBezTo>
                  <a:cubicBezTo>
                    <a:pt x="988" y="1299"/>
                    <a:pt x="1167" y="1311"/>
                    <a:pt x="1357" y="1537"/>
                  </a:cubicBezTo>
                  <a:cubicBezTo>
                    <a:pt x="1560" y="1751"/>
                    <a:pt x="2227" y="1918"/>
                    <a:pt x="2584" y="2037"/>
                  </a:cubicBezTo>
                  <a:cubicBezTo>
                    <a:pt x="2941" y="2156"/>
                    <a:pt x="3691" y="2406"/>
                    <a:pt x="3762" y="2525"/>
                  </a:cubicBezTo>
                  <a:cubicBezTo>
                    <a:pt x="3766" y="2530"/>
                    <a:pt x="3769" y="2533"/>
                    <a:pt x="3771" y="2533"/>
                  </a:cubicBezTo>
                  <a:cubicBezTo>
                    <a:pt x="3828" y="2533"/>
                    <a:pt x="3762" y="1358"/>
                    <a:pt x="3762" y="1358"/>
                  </a:cubicBezTo>
                  <a:cubicBezTo>
                    <a:pt x="3762" y="1358"/>
                    <a:pt x="3048" y="834"/>
                    <a:pt x="2691" y="620"/>
                  </a:cubicBezTo>
                  <a:cubicBezTo>
                    <a:pt x="2334" y="418"/>
                    <a:pt x="1560" y="13"/>
                    <a:pt x="1334"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5778675" y="4031875"/>
              <a:ext cx="209875" cy="341725"/>
            </a:xfrm>
            <a:custGeom>
              <a:avLst/>
              <a:gdLst/>
              <a:ahLst/>
              <a:cxnLst/>
              <a:rect l="l" t="t" r="r" b="b"/>
              <a:pathLst>
                <a:path w="8395" h="13669" extrusionOk="0">
                  <a:moveTo>
                    <a:pt x="680" y="1"/>
                  </a:moveTo>
                  <a:lnTo>
                    <a:pt x="358" y="3834"/>
                  </a:lnTo>
                  <a:lnTo>
                    <a:pt x="1" y="13312"/>
                  </a:lnTo>
                  <a:lnTo>
                    <a:pt x="2870" y="13669"/>
                  </a:lnTo>
                  <a:lnTo>
                    <a:pt x="3763" y="1882"/>
                  </a:lnTo>
                  <a:lnTo>
                    <a:pt x="5609" y="13550"/>
                  </a:lnTo>
                  <a:lnTo>
                    <a:pt x="8395" y="13538"/>
                  </a:lnTo>
                  <a:lnTo>
                    <a:pt x="7978" y="620"/>
                  </a:lnTo>
                  <a:lnTo>
                    <a:pt x="6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5846850" y="3580625"/>
              <a:ext cx="66400" cy="179825"/>
            </a:xfrm>
            <a:custGeom>
              <a:avLst/>
              <a:gdLst/>
              <a:ahLst/>
              <a:cxnLst/>
              <a:rect l="l" t="t" r="r" b="b"/>
              <a:pathLst>
                <a:path w="2656" h="7193" extrusionOk="0">
                  <a:moveTo>
                    <a:pt x="2656" y="1"/>
                  </a:moveTo>
                  <a:cubicBezTo>
                    <a:pt x="2011" y="325"/>
                    <a:pt x="1538" y="429"/>
                    <a:pt x="1196" y="429"/>
                  </a:cubicBezTo>
                  <a:cubicBezTo>
                    <a:pt x="584" y="429"/>
                    <a:pt x="393" y="96"/>
                    <a:pt x="393" y="96"/>
                  </a:cubicBezTo>
                  <a:lnTo>
                    <a:pt x="108" y="417"/>
                  </a:lnTo>
                  <a:lnTo>
                    <a:pt x="0" y="7192"/>
                  </a:lnTo>
                  <a:lnTo>
                    <a:pt x="143" y="7192"/>
                  </a:lnTo>
                  <a:lnTo>
                    <a:pt x="26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5613475" y="3568725"/>
              <a:ext cx="464975" cy="577500"/>
            </a:xfrm>
            <a:custGeom>
              <a:avLst/>
              <a:gdLst/>
              <a:ahLst/>
              <a:cxnLst/>
              <a:rect l="l" t="t" r="r" b="b"/>
              <a:pathLst>
                <a:path w="18599" h="23100" extrusionOk="0">
                  <a:moveTo>
                    <a:pt x="11931" y="0"/>
                  </a:moveTo>
                  <a:lnTo>
                    <a:pt x="9514" y="6787"/>
                  </a:lnTo>
                  <a:lnTo>
                    <a:pt x="9716" y="536"/>
                  </a:lnTo>
                  <a:lnTo>
                    <a:pt x="9716" y="536"/>
                  </a:lnTo>
                  <a:cubicBezTo>
                    <a:pt x="8478" y="786"/>
                    <a:pt x="7681" y="1536"/>
                    <a:pt x="7681" y="1536"/>
                  </a:cubicBezTo>
                  <a:lnTo>
                    <a:pt x="3763" y="7728"/>
                  </a:lnTo>
                  <a:lnTo>
                    <a:pt x="977" y="6525"/>
                  </a:lnTo>
                  <a:lnTo>
                    <a:pt x="1" y="8609"/>
                  </a:lnTo>
                  <a:cubicBezTo>
                    <a:pt x="1" y="8609"/>
                    <a:pt x="2311" y="10359"/>
                    <a:pt x="4097" y="11026"/>
                  </a:cubicBezTo>
                  <a:cubicBezTo>
                    <a:pt x="4324" y="11113"/>
                    <a:pt x="4535" y="11152"/>
                    <a:pt x="4731" y="11152"/>
                  </a:cubicBezTo>
                  <a:cubicBezTo>
                    <a:pt x="6075" y="11152"/>
                    <a:pt x="6692" y="9347"/>
                    <a:pt x="6692" y="9347"/>
                  </a:cubicBezTo>
                  <a:lnTo>
                    <a:pt x="6692" y="9347"/>
                  </a:lnTo>
                  <a:lnTo>
                    <a:pt x="5144" y="22515"/>
                  </a:lnTo>
                  <a:cubicBezTo>
                    <a:pt x="7105" y="22965"/>
                    <a:pt x="9176" y="23099"/>
                    <a:pt x="10952" y="23099"/>
                  </a:cubicBezTo>
                  <a:cubicBezTo>
                    <a:pt x="13596" y="23099"/>
                    <a:pt x="15586" y="22801"/>
                    <a:pt x="15586" y="22801"/>
                  </a:cubicBezTo>
                  <a:lnTo>
                    <a:pt x="15586" y="16562"/>
                  </a:lnTo>
                  <a:lnTo>
                    <a:pt x="18039" y="16014"/>
                  </a:lnTo>
                  <a:cubicBezTo>
                    <a:pt x="18599" y="10573"/>
                    <a:pt x="16491" y="2953"/>
                    <a:pt x="15717" y="2132"/>
                  </a:cubicBezTo>
                  <a:cubicBezTo>
                    <a:pt x="14955" y="1310"/>
                    <a:pt x="11931" y="0"/>
                    <a:pt x="11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5981100" y="3698200"/>
              <a:ext cx="22350" cy="440850"/>
            </a:xfrm>
            <a:custGeom>
              <a:avLst/>
              <a:gdLst/>
              <a:ahLst/>
              <a:cxnLst/>
              <a:rect l="l" t="t" r="r" b="b"/>
              <a:pathLst>
                <a:path w="894" h="17634" extrusionOk="0">
                  <a:moveTo>
                    <a:pt x="0" y="1"/>
                  </a:moveTo>
                  <a:lnTo>
                    <a:pt x="893" y="17634"/>
                  </a:lnTo>
                  <a:lnTo>
                    <a:pt x="893" y="1140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5767075" y="3691650"/>
              <a:ext cx="32775" cy="136050"/>
            </a:xfrm>
            <a:custGeom>
              <a:avLst/>
              <a:gdLst/>
              <a:ahLst/>
              <a:cxnLst/>
              <a:rect l="l" t="t" r="r" b="b"/>
              <a:pathLst>
                <a:path w="1311" h="5442" extrusionOk="0">
                  <a:moveTo>
                    <a:pt x="1310" y="1"/>
                  </a:moveTo>
                  <a:lnTo>
                    <a:pt x="1" y="5442"/>
                  </a:lnTo>
                  <a:cubicBezTo>
                    <a:pt x="1" y="5442"/>
                    <a:pt x="155" y="5359"/>
                    <a:pt x="548" y="4442"/>
                  </a:cubicBezTo>
                  <a:lnTo>
                    <a:pt x="1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5851900" y="3568725"/>
              <a:ext cx="71175" cy="170575"/>
            </a:xfrm>
            <a:custGeom>
              <a:avLst/>
              <a:gdLst/>
              <a:ahLst/>
              <a:cxnLst/>
              <a:rect l="l" t="t" r="r" b="b"/>
              <a:pathLst>
                <a:path w="2847" h="6823" extrusionOk="0">
                  <a:moveTo>
                    <a:pt x="2394" y="0"/>
                  </a:moveTo>
                  <a:lnTo>
                    <a:pt x="2394" y="4620"/>
                  </a:lnTo>
                  <a:lnTo>
                    <a:pt x="1120" y="4620"/>
                  </a:lnTo>
                  <a:lnTo>
                    <a:pt x="1549" y="5394"/>
                  </a:lnTo>
                  <a:lnTo>
                    <a:pt x="1" y="6823"/>
                  </a:lnTo>
                  <a:lnTo>
                    <a:pt x="2013" y="5644"/>
                  </a:lnTo>
                  <a:lnTo>
                    <a:pt x="1680" y="4918"/>
                  </a:lnTo>
                  <a:lnTo>
                    <a:pt x="2846" y="4918"/>
                  </a:lnTo>
                  <a:lnTo>
                    <a:pt x="2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5811725" y="3583000"/>
              <a:ext cx="44975" cy="156300"/>
            </a:xfrm>
            <a:custGeom>
              <a:avLst/>
              <a:gdLst/>
              <a:ahLst/>
              <a:cxnLst/>
              <a:rect l="l" t="t" r="r" b="b"/>
              <a:pathLst>
                <a:path w="1799" h="6252" extrusionOk="0">
                  <a:moveTo>
                    <a:pt x="1798" y="1"/>
                  </a:moveTo>
                  <a:lnTo>
                    <a:pt x="1" y="3966"/>
                  </a:lnTo>
                  <a:lnTo>
                    <a:pt x="810" y="4347"/>
                  </a:lnTo>
                  <a:lnTo>
                    <a:pt x="251" y="4609"/>
                  </a:lnTo>
                  <a:lnTo>
                    <a:pt x="1608" y="6252"/>
                  </a:lnTo>
                  <a:lnTo>
                    <a:pt x="1608" y="6252"/>
                  </a:lnTo>
                  <a:lnTo>
                    <a:pt x="667" y="4763"/>
                  </a:lnTo>
                  <a:lnTo>
                    <a:pt x="1346" y="4109"/>
                  </a:lnTo>
                  <a:lnTo>
                    <a:pt x="465" y="3906"/>
                  </a:lnTo>
                  <a:lnTo>
                    <a:pt x="1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40"/>
          <p:cNvGrpSpPr/>
          <p:nvPr/>
        </p:nvGrpSpPr>
        <p:grpSpPr>
          <a:xfrm>
            <a:off x="7595395" y="398433"/>
            <a:ext cx="1106616" cy="1106616"/>
            <a:chOff x="7423675" y="301400"/>
            <a:chExt cx="1277700" cy="1277700"/>
          </a:xfrm>
        </p:grpSpPr>
        <p:sp>
          <p:nvSpPr>
            <p:cNvPr id="981" name="Google Shape;981;p40"/>
            <p:cNvSpPr/>
            <p:nvPr/>
          </p:nvSpPr>
          <p:spPr>
            <a:xfrm>
              <a:off x="7423675" y="301400"/>
              <a:ext cx="1277700" cy="1277700"/>
            </a:xfrm>
            <a:prstGeom prst="ellipse">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40"/>
            <p:cNvGrpSpPr/>
            <p:nvPr/>
          </p:nvGrpSpPr>
          <p:grpSpPr>
            <a:xfrm>
              <a:off x="7511250" y="388072"/>
              <a:ext cx="1102550" cy="1104355"/>
              <a:chOff x="8163668" y="864968"/>
              <a:chExt cx="1102550" cy="1104355"/>
            </a:xfrm>
          </p:grpSpPr>
          <p:sp>
            <p:nvSpPr>
              <p:cNvPr id="983" name="Google Shape;983;p40"/>
              <p:cNvSpPr/>
              <p:nvPr/>
            </p:nvSpPr>
            <p:spPr>
              <a:xfrm>
                <a:off x="8163668" y="864968"/>
                <a:ext cx="1102550" cy="1104355"/>
              </a:xfrm>
              <a:custGeom>
                <a:avLst/>
                <a:gdLst/>
                <a:ahLst/>
                <a:cxnLst/>
                <a:rect l="l" t="t" r="r" b="b"/>
                <a:pathLst>
                  <a:path w="7407" h="7419" extrusionOk="0">
                    <a:moveTo>
                      <a:pt x="3704" y="489"/>
                    </a:moveTo>
                    <a:cubicBezTo>
                      <a:pt x="5490" y="489"/>
                      <a:pt x="6930" y="1930"/>
                      <a:pt x="6930" y="3716"/>
                    </a:cubicBezTo>
                    <a:cubicBezTo>
                      <a:pt x="6930" y="5490"/>
                      <a:pt x="5478" y="6954"/>
                      <a:pt x="3704" y="6954"/>
                    </a:cubicBezTo>
                    <a:cubicBezTo>
                      <a:pt x="1918" y="6954"/>
                      <a:pt x="477" y="5501"/>
                      <a:pt x="477" y="3716"/>
                    </a:cubicBezTo>
                    <a:cubicBezTo>
                      <a:pt x="477" y="1930"/>
                      <a:pt x="1918" y="489"/>
                      <a:pt x="3704" y="489"/>
                    </a:cubicBezTo>
                    <a:close/>
                    <a:moveTo>
                      <a:pt x="3704" y="1"/>
                    </a:moveTo>
                    <a:cubicBezTo>
                      <a:pt x="1668" y="1"/>
                      <a:pt x="1" y="1668"/>
                      <a:pt x="1" y="3704"/>
                    </a:cubicBezTo>
                    <a:cubicBezTo>
                      <a:pt x="1" y="5752"/>
                      <a:pt x="1668" y="7418"/>
                      <a:pt x="3704" y="7418"/>
                    </a:cubicBezTo>
                    <a:cubicBezTo>
                      <a:pt x="5740" y="7418"/>
                      <a:pt x="7406" y="5752"/>
                      <a:pt x="7406" y="3704"/>
                    </a:cubicBezTo>
                    <a:cubicBezTo>
                      <a:pt x="7406" y="1668"/>
                      <a:pt x="5740" y="1"/>
                      <a:pt x="3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8261166" y="962468"/>
                <a:ext cx="907554" cy="909355"/>
              </a:xfrm>
              <a:custGeom>
                <a:avLst/>
                <a:gdLst/>
                <a:ahLst/>
                <a:cxnLst/>
                <a:rect l="l" t="t" r="r" b="b"/>
                <a:pathLst>
                  <a:path w="6097" h="6109" extrusionOk="0">
                    <a:moveTo>
                      <a:pt x="3049" y="489"/>
                    </a:moveTo>
                    <a:cubicBezTo>
                      <a:pt x="4477" y="489"/>
                      <a:pt x="5620" y="1656"/>
                      <a:pt x="5620" y="3072"/>
                    </a:cubicBezTo>
                    <a:cubicBezTo>
                      <a:pt x="5620" y="4477"/>
                      <a:pt x="4465" y="5644"/>
                      <a:pt x="3049" y="5644"/>
                    </a:cubicBezTo>
                    <a:cubicBezTo>
                      <a:pt x="1620" y="5644"/>
                      <a:pt x="477" y="4477"/>
                      <a:pt x="477" y="3072"/>
                    </a:cubicBezTo>
                    <a:cubicBezTo>
                      <a:pt x="477" y="1644"/>
                      <a:pt x="1632" y="489"/>
                      <a:pt x="3049" y="489"/>
                    </a:cubicBezTo>
                    <a:close/>
                    <a:moveTo>
                      <a:pt x="3049" y="1"/>
                    </a:moveTo>
                    <a:cubicBezTo>
                      <a:pt x="1370" y="1"/>
                      <a:pt x="1" y="1370"/>
                      <a:pt x="1" y="3049"/>
                    </a:cubicBezTo>
                    <a:cubicBezTo>
                      <a:pt x="1" y="4739"/>
                      <a:pt x="1370" y="6109"/>
                      <a:pt x="3049" y="6109"/>
                    </a:cubicBezTo>
                    <a:cubicBezTo>
                      <a:pt x="4727" y="6109"/>
                      <a:pt x="6097" y="4739"/>
                      <a:pt x="6097" y="3049"/>
                    </a:cubicBezTo>
                    <a:cubicBezTo>
                      <a:pt x="6097" y="1370"/>
                      <a:pt x="4727" y="1"/>
                      <a:pt x="3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8566014" y="962468"/>
                <a:ext cx="602704" cy="514145"/>
              </a:xfrm>
              <a:custGeom>
                <a:avLst/>
                <a:gdLst/>
                <a:ahLst/>
                <a:cxnLst/>
                <a:rect l="l" t="t" r="r" b="b"/>
                <a:pathLst>
                  <a:path w="4049" h="3454" extrusionOk="0">
                    <a:moveTo>
                      <a:pt x="1001" y="1"/>
                    </a:moveTo>
                    <a:cubicBezTo>
                      <a:pt x="643" y="1"/>
                      <a:pt x="322" y="60"/>
                      <a:pt x="0" y="167"/>
                    </a:cubicBezTo>
                    <a:lnTo>
                      <a:pt x="0" y="667"/>
                    </a:lnTo>
                    <a:cubicBezTo>
                      <a:pt x="310" y="536"/>
                      <a:pt x="643" y="465"/>
                      <a:pt x="1001" y="465"/>
                    </a:cubicBezTo>
                    <a:cubicBezTo>
                      <a:pt x="2429" y="465"/>
                      <a:pt x="3572" y="1620"/>
                      <a:pt x="3572" y="3037"/>
                    </a:cubicBezTo>
                    <a:cubicBezTo>
                      <a:pt x="3572" y="3192"/>
                      <a:pt x="3560" y="3322"/>
                      <a:pt x="3549" y="3453"/>
                    </a:cubicBezTo>
                    <a:lnTo>
                      <a:pt x="4025" y="3453"/>
                    </a:lnTo>
                    <a:cubicBezTo>
                      <a:pt x="4037" y="3322"/>
                      <a:pt x="4049" y="3168"/>
                      <a:pt x="4049" y="3037"/>
                    </a:cubicBezTo>
                    <a:cubicBezTo>
                      <a:pt x="4049" y="1370"/>
                      <a:pt x="2679"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8431303" y="1134394"/>
                <a:ext cx="567277" cy="567286"/>
              </a:xfrm>
              <a:custGeom>
                <a:avLst/>
                <a:gdLst/>
                <a:ahLst/>
                <a:cxnLst/>
                <a:rect l="l" t="t" r="r" b="b"/>
                <a:pathLst>
                  <a:path w="3811" h="3811" extrusionOk="0">
                    <a:moveTo>
                      <a:pt x="1906" y="1"/>
                    </a:moveTo>
                    <a:cubicBezTo>
                      <a:pt x="858" y="1"/>
                      <a:pt x="1" y="858"/>
                      <a:pt x="1" y="1906"/>
                    </a:cubicBezTo>
                    <a:cubicBezTo>
                      <a:pt x="1" y="2965"/>
                      <a:pt x="858" y="3811"/>
                      <a:pt x="1906" y="3811"/>
                    </a:cubicBezTo>
                    <a:cubicBezTo>
                      <a:pt x="2953" y="3811"/>
                      <a:pt x="3811" y="2965"/>
                      <a:pt x="3811" y="1906"/>
                    </a:cubicBezTo>
                    <a:cubicBezTo>
                      <a:pt x="3811" y="858"/>
                      <a:pt x="2953" y="1"/>
                      <a:pt x="19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8714866" y="1132608"/>
                <a:ext cx="265999" cy="283718"/>
              </a:xfrm>
              <a:custGeom>
                <a:avLst/>
                <a:gdLst/>
                <a:ahLst/>
                <a:cxnLst/>
                <a:rect l="l" t="t" r="r" b="b"/>
                <a:pathLst>
                  <a:path w="1787" h="1906" extrusionOk="0">
                    <a:moveTo>
                      <a:pt x="1" y="1"/>
                    </a:moveTo>
                    <a:lnTo>
                      <a:pt x="1" y="1906"/>
                    </a:lnTo>
                    <a:lnTo>
                      <a:pt x="1787" y="1275"/>
                    </a:lnTo>
                    <a:cubicBezTo>
                      <a:pt x="1525" y="536"/>
                      <a:pt x="82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8" name="Google Shape;988;p40"/>
          <p:cNvGrpSpPr/>
          <p:nvPr/>
        </p:nvGrpSpPr>
        <p:grpSpPr>
          <a:xfrm>
            <a:off x="6781395" y="2525459"/>
            <a:ext cx="196869" cy="196869"/>
            <a:chOff x="292035" y="246950"/>
            <a:chExt cx="461700" cy="461700"/>
          </a:xfrm>
        </p:grpSpPr>
        <p:sp>
          <p:nvSpPr>
            <p:cNvPr id="989" name="Google Shape;989;p40"/>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40"/>
          <p:cNvGrpSpPr/>
          <p:nvPr/>
        </p:nvGrpSpPr>
        <p:grpSpPr>
          <a:xfrm>
            <a:off x="8239713" y="1823112"/>
            <a:ext cx="196869" cy="196869"/>
            <a:chOff x="292035" y="246950"/>
            <a:chExt cx="461700" cy="461700"/>
          </a:xfrm>
        </p:grpSpPr>
        <p:sp>
          <p:nvSpPr>
            <p:cNvPr id="994" name="Google Shape;994;p40"/>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40"/>
          <p:cNvGrpSpPr/>
          <p:nvPr/>
        </p:nvGrpSpPr>
        <p:grpSpPr>
          <a:xfrm>
            <a:off x="6412483" y="698114"/>
            <a:ext cx="268986" cy="268986"/>
            <a:chOff x="292035" y="246950"/>
            <a:chExt cx="461700" cy="461700"/>
          </a:xfrm>
        </p:grpSpPr>
        <p:sp>
          <p:nvSpPr>
            <p:cNvPr id="999" name="Google Shape;999;p40"/>
            <p:cNvSpPr/>
            <p:nvPr/>
          </p:nvSpPr>
          <p:spPr>
            <a:xfrm>
              <a:off x="487635" y="246950"/>
              <a:ext cx="705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rot="27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rot="5400000">
              <a:off x="487485" y="247000"/>
              <a:ext cx="708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rot="81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40"/>
          <p:cNvSpPr/>
          <p:nvPr/>
        </p:nvSpPr>
        <p:spPr>
          <a:xfrm>
            <a:off x="6963268" y="698128"/>
            <a:ext cx="544642" cy="109755"/>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6084161" y="1245605"/>
            <a:ext cx="755017" cy="174961"/>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2945;p67">
            <a:extLst>
              <a:ext uri="{FF2B5EF4-FFF2-40B4-BE49-F238E27FC236}">
                <a16:creationId xmlns:a16="http://schemas.microsoft.com/office/drawing/2014/main" id="{24CEECA5-2594-41AA-9213-C6AB06CDF087}"/>
              </a:ext>
            </a:extLst>
          </p:cNvPr>
          <p:cNvGrpSpPr/>
          <p:nvPr/>
        </p:nvGrpSpPr>
        <p:grpSpPr>
          <a:xfrm>
            <a:off x="55857" y="64497"/>
            <a:ext cx="2404081" cy="2624437"/>
            <a:chOff x="701800" y="1063750"/>
            <a:chExt cx="2990150" cy="3264225"/>
          </a:xfrm>
        </p:grpSpPr>
        <p:sp>
          <p:nvSpPr>
            <p:cNvPr id="80" name="Google Shape;2946;p67">
              <a:extLst>
                <a:ext uri="{FF2B5EF4-FFF2-40B4-BE49-F238E27FC236}">
                  <a16:creationId xmlns:a16="http://schemas.microsoft.com/office/drawing/2014/main" id="{D7A7B0AA-B888-447C-BFDA-245D01F3F084}"/>
                </a:ext>
              </a:extLst>
            </p:cNvPr>
            <p:cNvSpPr/>
            <p:nvPr/>
          </p:nvSpPr>
          <p:spPr>
            <a:xfrm>
              <a:off x="2537650" y="1677075"/>
              <a:ext cx="500075" cy="482375"/>
            </a:xfrm>
            <a:custGeom>
              <a:avLst/>
              <a:gdLst/>
              <a:ahLst/>
              <a:cxnLst/>
              <a:rect l="l" t="t" r="r" b="b"/>
              <a:pathLst>
                <a:path w="20003" h="19295" extrusionOk="0">
                  <a:moveTo>
                    <a:pt x="1032" y="1"/>
                  </a:moveTo>
                  <a:cubicBezTo>
                    <a:pt x="472" y="1"/>
                    <a:pt x="0" y="633"/>
                    <a:pt x="452" y="1198"/>
                  </a:cubicBezTo>
                  <a:cubicBezTo>
                    <a:pt x="5528" y="7793"/>
                    <a:pt x="12094" y="13325"/>
                    <a:pt x="18082" y="19009"/>
                  </a:cubicBezTo>
                  <a:cubicBezTo>
                    <a:pt x="18297" y="19209"/>
                    <a:pt x="18537" y="19294"/>
                    <a:pt x="18765" y="19294"/>
                  </a:cubicBezTo>
                  <a:cubicBezTo>
                    <a:pt x="19439" y="19294"/>
                    <a:pt x="20002" y="18551"/>
                    <a:pt x="19480" y="17824"/>
                  </a:cubicBezTo>
                  <a:cubicBezTo>
                    <a:pt x="17140" y="14359"/>
                    <a:pt x="13826" y="11654"/>
                    <a:pt x="10787" y="8827"/>
                  </a:cubicBezTo>
                  <a:cubicBezTo>
                    <a:pt x="7747" y="5970"/>
                    <a:pt x="4465" y="3265"/>
                    <a:pt x="1607" y="255"/>
                  </a:cubicBezTo>
                  <a:cubicBezTo>
                    <a:pt x="1428" y="76"/>
                    <a:pt x="1225" y="1"/>
                    <a:pt x="10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47;p67">
              <a:extLst>
                <a:ext uri="{FF2B5EF4-FFF2-40B4-BE49-F238E27FC236}">
                  <a16:creationId xmlns:a16="http://schemas.microsoft.com/office/drawing/2014/main" id="{9679AA60-167D-44CD-AA82-A6A53746ACC6}"/>
                </a:ext>
              </a:extLst>
            </p:cNvPr>
            <p:cNvSpPr/>
            <p:nvPr/>
          </p:nvSpPr>
          <p:spPr>
            <a:xfrm>
              <a:off x="2284500" y="1785800"/>
              <a:ext cx="722675" cy="612900"/>
            </a:xfrm>
            <a:custGeom>
              <a:avLst/>
              <a:gdLst/>
              <a:ahLst/>
              <a:cxnLst/>
              <a:rect l="l" t="t" r="r" b="b"/>
              <a:pathLst>
                <a:path w="28907" h="24516" extrusionOk="0">
                  <a:moveTo>
                    <a:pt x="1020" y="0"/>
                  </a:moveTo>
                  <a:cubicBezTo>
                    <a:pt x="448" y="0"/>
                    <a:pt x="1" y="743"/>
                    <a:pt x="396" y="1286"/>
                  </a:cubicBezTo>
                  <a:cubicBezTo>
                    <a:pt x="2220" y="3657"/>
                    <a:pt x="4499" y="5451"/>
                    <a:pt x="6748" y="7457"/>
                  </a:cubicBezTo>
                  <a:cubicBezTo>
                    <a:pt x="8755" y="9341"/>
                    <a:pt x="10822" y="11165"/>
                    <a:pt x="12858" y="12928"/>
                  </a:cubicBezTo>
                  <a:cubicBezTo>
                    <a:pt x="14986" y="14752"/>
                    <a:pt x="17144" y="16545"/>
                    <a:pt x="19332" y="18369"/>
                  </a:cubicBezTo>
                  <a:cubicBezTo>
                    <a:pt x="21642" y="20344"/>
                    <a:pt x="23922" y="22746"/>
                    <a:pt x="26536" y="24296"/>
                  </a:cubicBezTo>
                  <a:cubicBezTo>
                    <a:pt x="26788" y="24449"/>
                    <a:pt x="27032" y="24515"/>
                    <a:pt x="27257" y="24515"/>
                  </a:cubicBezTo>
                  <a:cubicBezTo>
                    <a:pt x="28284" y="24515"/>
                    <a:pt x="28907" y="23132"/>
                    <a:pt x="27934" y="22259"/>
                  </a:cubicBezTo>
                  <a:cubicBezTo>
                    <a:pt x="25746" y="20314"/>
                    <a:pt x="23041" y="18855"/>
                    <a:pt x="20700" y="17122"/>
                  </a:cubicBezTo>
                  <a:cubicBezTo>
                    <a:pt x="18420" y="15451"/>
                    <a:pt x="16293" y="13657"/>
                    <a:pt x="14165" y="11834"/>
                  </a:cubicBezTo>
                  <a:cubicBezTo>
                    <a:pt x="11885" y="9858"/>
                    <a:pt x="9606" y="7852"/>
                    <a:pt x="7387" y="5755"/>
                  </a:cubicBezTo>
                  <a:cubicBezTo>
                    <a:pt x="5381" y="3870"/>
                    <a:pt x="3679" y="1803"/>
                    <a:pt x="1429" y="131"/>
                  </a:cubicBezTo>
                  <a:cubicBezTo>
                    <a:pt x="1292" y="40"/>
                    <a:pt x="1153" y="0"/>
                    <a:pt x="10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48;p67">
              <a:extLst>
                <a:ext uri="{FF2B5EF4-FFF2-40B4-BE49-F238E27FC236}">
                  <a16:creationId xmlns:a16="http://schemas.microsoft.com/office/drawing/2014/main" id="{C0C17C60-C32C-43F4-8CB6-6180DEF15263}"/>
                </a:ext>
              </a:extLst>
            </p:cNvPr>
            <p:cNvSpPr/>
            <p:nvPr/>
          </p:nvSpPr>
          <p:spPr>
            <a:xfrm>
              <a:off x="2185625" y="1967650"/>
              <a:ext cx="626275" cy="568900"/>
            </a:xfrm>
            <a:custGeom>
              <a:avLst/>
              <a:gdLst/>
              <a:ahLst/>
              <a:cxnLst/>
              <a:rect l="l" t="t" r="r" b="b"/>
              <a:pathLst>
                <a:path w="25051" h="22756" extrusionOk="0">
                  <a:moveTo>
                    <a:pt x="548" y="0"/>
                  </a:moveTo>
                  <a:cubicBezTo>
                    <a:pt x="221" y="0"/>
                    <a:pt x="1" y="393"/>
                    <a:pt x="217" y="730"/>
                  </a:cubicBezTo>
                  <a:cubicBezTo>
                    <a:pt x="1676" y="2918"/>
                    <a:pt x="3956" y="4712"/>
                    <a:pt x="5840" y="6535"/>
                  </a:cubicBezTo>
                  <a:cubicBezTo>
                    <a:pt x="7816" y="8389"/>
                    <a:pt x="9761" y="10274"/>
                    <a:pt x="11737" y="12128"/>
                  </a:cubicBezTo>
                  <a:cubicBezTo>
                    <a:pt x="13591" y="13861"/>
                    <a:pt x="15445" y="15624"/>
                    <a:pt x="17360" y="17356"/>
                  </a:cubicBezTo>
                  <a:cubicBezTo>
                    <a:pt x="19245" y="19119"/>
                    <a:pt x="21129" y="21277"/>
                    <a:pt x="23318" y="22615"/>
                  </a:cubicBezTo>
                  <a:cubicBezTo>
                    <a:pt x="23485" y="22713"/>
                    <a:pt x="23656" y="22756"/>
                    <a:pt x="23818" y="22756"/>
                  </a:cubicBezTo>
                  <a:cubicBezTo>
                    <a:pt x="24510" y="22756"/>
                    <a:pt x="25051" y="21967"/>
                    <a:pt x="24534" y="21277"/>
                  </a:cubicBezTo>
                  <a:cubicBezTo>
                    <a:pt x="23044" y="19332"/>
                    <a:pt x="20886" y="17782"/>
                    <a:pt x="19062" y="16140"/>
                  </a:cubicBezTo>
                  <a:cubicBezTo>
                    <a:pt x="17056" y="14317"/>
                    <a:pt x="15050" y="12554"/>
                    <a:pt x="13014" y="10730"/>
                  </a:cubicBezTo>
                  <a:lnTo>
                    <a:pt x="7330" y="5593"/>
                  </a:lnTo>
                  <a:cubicBezTo>
                    <a:pt x="5263" y="3739"/>
                    <a:pt x="3226" y="1459"/>
                    <a:pt x="825" y="91"/>
                  </a:cubicBezTo>
                  <a:cubicBezTo>
                    <a:pt x="729" y="28"/>
                    <a:pt x="635" y="0"/>
                    <a:pt x="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49;p67">
              <a:extLst>
                <a:ext uri="{FF2B5EF4-FFF2-40B4-BE49-F238E27FC236}">
                  <a16:creationId xmlns:a16="http://schemas.microsoft.com/office/drawing/2014/main" id="{AD7D1D1D-88AB-494C-8C4F-23A2802BF7F8}"/>
                </a:ext>
              </a:extLst>
            </p:cNvPr>
            <p:cNvSpPr/>
            <p:nvPr/>
          </p:nvSpPr>
          <p:spPr>
            <a:xfrm>
              <a:off x="2163875" y="2214125"/>
              <a:ext cx="431825" cy="381975"/>
            </a:xfrm>
            <a:custGeom>
              <a:avLst/>
              <a:gdLst/>
              <a:ahLst/>
              <a:cxnLst/>
              <a:rect l="l" t="t" r="r" b="b"/>
              <a:pathLst>
                <a:path w="17273" h="15279" extrusionOk="0">
                  <a:moveTo>
                    <a:pt x="1066" y="0"/>
                  </a:moveTo>
                  <a:cubicBezTo>
                    <a:pt x="495" y="0"/>
                    <a:pt x="0" y="683"/>
                    <a:pt x="449" y="1266"/>
                  </a:cubicBezTo>
                  <a:cubicBezTo>
                    <a:pt x="4430" y="6676"/>
                    <a:pt x="9750" y="11053"/>
                    <a:pt x="15099" y="15066"/>
                  </a:cubicBezTo>
                  <a:cubicBezTo>
                    <a:pt x="15303" y="15214"/>
                    <a:pt x="15510" y="15278"/>
                    <a:pt x="15707" y="15278"/>
                  </a:cubicBezTo>
                  <a:cubicBezTo>
                    <a:pt x="16598" y="15278"/>
                    <a:pt x="17272" y="13969"/>
                    <a:pt x="16376" y="13272"/>
                  </a:cubicBezTo>
                  <a:cubicBezTo>
                    <a:pt x="11118" y="9442"/>
                    <a:pt x="5920" y="5217"/>
                    <a:pt x="1664" y="293"/>
                  </a:cubicBezTo>
                  <a:cubicBezTo>
                    <a:pt x="1481" y="86"/>
                    <a:pt x="1269" y="0"/>
                    <a:pt x="1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50;p67">
              <a:extLst>
                <a:ext uri="{FF2B5EF4-FFF2-40B4-BE49-F238E27FC236}">
                  <a16:creationId xmlns:a16="http://schemas.microsoft.com/office/drawing/2014/main" id="{0BDD8279-92E9-441D-8EB3-8533076B4A91}"/>
                </a:ext>
              </a:extLst>
            </p:cNvPr>
            <p:cNvSpPr/>
            <p:nvPr/>
          </p:nvSpPr>
          <p:spPr>
            <a:xfrm>
              <a:off x="1922700" y="2605725"/>
              <a:ext cx="367450" cy="282700"/>
            </a:xfrm>
            <a:custGeom>
              <a:avLst/>
              <a:gdLst/>
              <a:ahLst/>
              <a:cxnLst/>
              <a:rect l="l" t="t" r="r" b="b"/>
              <a:pathLst>
                <a:path w="14698" h="11308" extrusionOk="0">
                  <a:moveTo>
                    <a:pt x="1197" y="0"/>
                  </a:moveTo>
                  <a:cubicBezTo>
                    <a:pt x="584" y="0"/>
                    <a:pt x="1" y="675"/>
                    <a:pt x="551" y="1225"/>
                  </a:cubicBezTo>
                  <a:cubicBezTo>
                    <a:pt x="2406" y="3140"/>
                    <a:pt x="4533" y="4721"/>
                    <a:pt x="6631" y="6271"/>
                  </a:cubicBezTo>
                  <a:cubicBezTo>
                    <a:pt x="8880" y="7943"/>
                    <a:pt x="11220" y="9736"/>
                    <a:pt x="13622" y="11226"/>
                  </a:cubicBezTo>
                  <a:cubicBezTo>
                    <a:pt x="13712" y="11282"/>
                    <a:pt x="13809" y="11307"/>
                    <a:pt x="13904" y="11307"/>
                  </a:cubicBezTo>
                  <a:cubicBezTo>
                    <a:pt x="14319" y="11307"/>
                    <a:pt x="14697" y="10831"/>
                    <a:pt x="14351" y="10435"/>
                  </a:cubicBezTo>
                  <a:cubicBezTo>
                    <a:pt x="12649" y="8490"/>
                    <a:pt x="10552" y="6727"/>
                    <a:pt x="8576" y="5025"/>
                  </a:cubicBezTo>
                  <a:cubicBezTo>
                    <a:pt x="6448" y="3171"/>
                    <a:pt x="4077" y="1377"/>
                    <a:pt x="1585" y="101"/>
                  </a:cubicBezTo>
                  <a:cubicBezTo>
                    <a:pt x="1462" y="31"/>
                    <a:pt x="1329" y="0"/>
                    <a:pt x="1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51;p67">
              <a:extLst>
                <a:ext uri="{FF2B5EF4-FFF2-40B4-BE49-F238E27FC236}">
                  <a16:creationId xmlns:a16="http://schemas.microsoft.com/office/drawing/2014/main" id="{48F0FF07-9214-415D-BA2C-E66D96333DCC}"/>
                </a:ext>
              </a:extLst>
            </p:cNvPr>
            <p:cNvSpPr/>
            <p:nvPr/>
          </p:nvSpPr>
          <p:spPr>
            <a:xfrm>
              <a:off x="1740450" y="2678250"/>
              <a:ext cx="590125" cy="446775"/>
            </a:xfrm>
            <a:custGeom>
              <a:avLst/>
              <a:gdLst/>
              <a:ahLst/>
              <a:cxnLst/>
              <a:rect l="l" t="t" r="r" b="b"/>
              <a:pathLst>
                <a:path w="23605" h="17871" extrusionOk="0">
                  <a:moveTo>
                    <a:pt x="861" y="1"/>
                  </a:moveTo>
                  <a:cubicBezTo>
                    <a:pt x="424" y="1"/>
                    <a:pt x="1" y="475"/>
                    <a:pt x="242" y="878"/>
                  </a:cubicBezTo>
                  <a:cubicBezTo>
                    <a:pt x="1246" y="2610"/>
                    <a:pt x="2826" y="3887"/>
                    <a:pt x="4315" y="5194"/>
                  </a:cubicBezTo>
                  <a:cubicBezTo>
                    <a:pt x="6139" y="6835"/>
                    <a:pt x="8024" y="8385"/>
                    <a:pt x="9999" y="9875"/>
                  </a:cubicBezTo>
                  <a:cubicBezTo>
                    <a:pt x="13586" y="12610"/>
                    <a:pt x="17446" y="15923"/>
                    <a:pt x="21611" y="17747"/>
                  </a:cubicBezTo>
                  <a:cubicBezTo>
                    <a:pt x="21797" y="17832"/>
                    <a:pt x="21972" y="17870"/>
                    <a:pt x="22132" y="17870"/>
                  </a:cubicBezTo>
                  <a:cubicBezTo>
                    <a:pt x="23173" y="17870"/>
                    <a:pt x="23605" y="16262"/>
                    <a:pt x="22735" y="15498"/>
                  </a:cubicBezTo>
                  <a:cubicBezTo>
                    <a:pt x="19361" y="12519"/>
                    <a:pt x="15136" y="10361"/>
                    <a:pt x="11519" y="7686"/>
                  </a:cubicBezTo>
                  <a:cubicBezTo>
                    <a:pt x="9787" y="6379"/>
                    <a:pt x="8085" y="5011"/>
                    <a:pt x="6352" y="3735"/>
                  </a:cubicBezTo>
                  <a:cubicBezTo>
                    <a:pt x="4650" y="2428"/>
                    <a:pt x="3008" y="847"/>
                    <a:pt x="1033" y="27"/>
                  </a:cubicBezTo>
                  <a:cubicBezTo>
                    <a:pt x="976" y="9"/>
                    <a:pt x="918" y="1"/>
                    <a:pt x="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52;p67">
              <a:extLst>
                <a:ext uri="{FF2B5EF4-FFF2-40B4-BE49-F238E27FC236}">
                  <a16:creationId xmlns:a16="http://schemas.microsoft.com/office/drawing/2014/main" id="{2B6AF8F7-7B5F-4347-A5CB-7D02D910ED96}"/>
                </a:ext>
              </a:extLst>
            </p:cNvPr>
            <p:cNvSpPr/>
            <p:nvPr/>
          </p:nvSpPr>
          <p:spPr>
            <a:xfrm>
              <a:off x="1566575" y="2824550"/>
              <a:ext cx="674650" cy="517000"/>
            </a:xfrm>
            <a:custGeom>
              <a:avLst/>
              <a:gdLst/>
              <a:ahLst/>
              <a:cxnLst/>
              <a:rect l="l" t="t" r="r" b="b"/>
              <a:pathLst>
                <a:path w="26986" h="20680" extrusionOk="0">
                  <a:moveTo>
                    <a:pt x="967" y="0"/>
                  </a:moveTo>
                  <a:cubicBezTo>
                    <a:pt x="453" y="0"/>
                    <a:pt x="0" y="655"/>
                    <a:pt x="450" y="1105"/>
                  </a:cubicBezTo>
                  <a:cubicBezTo>
                    <a:pt x="4401" y="4965"/>
                    <a:pt x="8687" y="8400"/>
                    <a:pt x="13064" y="11774"/>
                  </a:cubicBezTo>
                  <a:cubicBezTo>
                    <a:pt x="15252" y="13476"/>
                    <a:pt x="17502" y="15117"/>
                    <a:pt x="19690" y="16789"/>
                  </a:cubicBezTo>
                  <a:cubicBezTo>
                    <a:pt x="21514" y="18157"/>
                    <a:pt x="23733" y="20588"/>
                    <a:pt x="26134" y="20679"/>
                  </a:cubicBezTo>
                  <a:cubicBezTo>
                    <a:pt x="26681" y="20679"/>
                    <a:pt x="26985" y="20163"/>
                    <a:pt x="26833" y="19646"/>
                  </a:cubicBezTo>
                  <a:cubicBezTo>
                    <a:pt x="26164" y="17518"/>
                    <a:pt x="23581" y="16333"/>
                    <a:pt x="21879" y="15087"/>
                  </a:cubicBezTo>
                  <a:lnTo>
                    <a:pt x="14796" y="9950"/>
                  </a:lnTo>
                  <a:cubicBezTo>
                    <a:pt x="10237" y="6758"/>
                    <a:pt x="5799" y="3415"/>
                    <a:pt x="1301" y="102"/>
                  </a:cubicBezTo>
                  <a:cubicBezTo>
                    <a:pt x="1192" y="31"/>
                    <a:pt x="1078" y="0"/>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53;p67">
              <a:extLst>
                <a:ext uri="{FF2B5EF4-FFF2-40B4-BE49-F238E27FC236}">
                  <a16:creationId xmlns:a16="http://schemas.microsoft.com/office/drawing/2014/main" id="{EA0FE427-E11F-4C8E-935B-9D2121C6390E}"/>
                </a:ext>
              </a:extLst>
            </p:cNvPr>
            <p:cNvSpPr/>
            <p:nvPr/>
          </p:nvSpPr>
          <p:spPr>
            <a:xfrm>
              <a:off x="1446850" y="3005575"/>
              <a:ext cx="639425" cy="478425"/>
            </a:xfrm>
            <a:custGeom>
              <a:avLst/>
              <a:gdLst/>
              <a:ahLst/>
              <a:cxnLst/>
              <a:rect l="l" t="t" r="r" b="b"/>
              <a:pathLst>
                <a:path w="25577" h="19137" extrusionOk="0">
                  <a:moveTo>
                    <a:pt x="796" y="0"/>
                  </a:moveTo>
                  <a:cubicBezTo>
                    <a:pt x="339" y="0"/>
                    <a:pt x="1" y="559"/>
                    <a:pt x="315" y="946"/>
                  </a:cubicBezTo>
                  <a:cubicBezTo>
                    <a:pt x="3597" y="4897"/>
                    <a:pt x="7761" y="8058"/>
                    <a:pt x="11865" y="11098"/>
                  </a:cubicBezTo>
                  <a:cubicBezTo>
                    <a:pt x="14053" y="12709"/>
                    <a:pt x="16211" y="14229"/>
                    <a:pt x="18461" y="15718"/>
                  </a:cubicBezTo>
                  <a:cubicBezTo>
                    <a:pt x="20224" y="16904"/>
                    <a:pt x="22199" y="18697"/>
                    <a:pt x="24388" y="19122"/>
                  </a:cubicBezTo>
                  <a:cubicBezTo>
                    <a:pt x="24442" y="19132"/>
                    <a:pt x="24495" y="19137"/>
                    <a:pt x="24545" y="19137"/>
                  </a:cubicBezTo>
                  <a:cubicBezTo>
                    <a:pt x="25282" y="19137"/>
                    <a:pt x="25577" y="18143"/>
                    <a:pt x="25178" y="17603"/>
                  </a:cubicBezTo>
                  <a:cubicBezTo>
                    <a:pt x="23871" y="15840"/>
                    <a:pt x="21257" y="14806"/>
                    <a:pt x="19464" y="13560"/>
                  </a:cubicBezTo>
                  <a:cubicBezTo>
                    <a:pt x="17336" y="12162"/>
                    <a:pt x="15269" y="10733"/>
                    <a:pt x="13202" y="9244"/>
                  </a:cubicBezTo>
                  <a:cubicBezTo>
                    <a:pt x="9099" y="6326"/>
                    <a:pt x="5239" y="3104"/>
                    <a:pt x="1166" y="125"/>
                  </a:cubicBezTo>
                  <a:cubicBezTo>
                    <a:pt x="1041" y="38"/>
                    <a:pt x="915" y="0"/>
                    <a:pt x="7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54;p67">
              <a:extLst>
                <a:ext uri="{FF2B5EF4-FFF2-40B4-BE49-F238E27FC236}">
                  <a16:creationId xmlns:a16="http://schemas.microsoft.com/office/drawing/2014/main" id="{8F3340A9-7087-4D7E-AB2A-D44062482CD8}"/>
                </a:ext>
              </a:extLst>
            </p:cNvPr>
            <p:cNvSpPr/>
            <p:nvPr/>
          </p:nvSpPr>
          <p:spPr>
            <a:xfrm>
              <a:off x="1456850" y="3247725"/>
              <a:ext cx="401150" cy="287625"/>
            </a:xfrm>
            <a:custGeom>
              <a:avLst/>
              <a:gdLst/>
              <a:ahLst/>
              <a:cxnLst/>
              <a:rect l="l" t="t" r="r" b="b"/>
              <a:pathLst>
                <a:path w="16046" h="11505" extrusionOk="0">
                  <a:moveTo>
                    <a:pt x="743" y="0"/>
                  </a:moveTo>
                  <a:cubicBezTo>
                    <a:pt x="352" y="0"/>
                    <a:pt x="0" y="419"/>
                    <a:pt x="340" y="804"/>
                  </a:cubicBezTo>
                  <a:cubicBezTo>
                    <a:pt x="2285" y="3023"/>
                    <a:pt x="4687" y="4847"/>
                    <a:pt x="7118" y="6518"/>
                  </a:cubicBezTo>
                  <a:cubicBezTo>
                    <a:pt x="9459" y="8099"/>
                    <a:pt x="11982" y="10348"/>
                    <a:pt x="14596" y="11443"/>
                  </a:cubicBezTo>
                  <a:cubicBezTo>
                    <a:pt x="14701" y="11485"/>
                    <a:pt x="14803" y="11505"/>
                    <a:pt x="14902" y="11505"/>
                  </a:cubicBezTo>
                  <a:cubicBezTo>
                    <a:pt x="15575" y="11505"/>
                    <a:pt x="16046" y="10601"/>
                    <a:pt x="15568" y="10044"/>
                  </a:cubicBezTo>
                  <a:cubicBezTo>
                    <a:pt x="13927" y="8008"/>
                    <a:pt x="10948" y="6731"/>
                    <a:pt x="8729" y="5363"/>
                  </a:cubicBezTo>
                  <a:cubicBezTo>
                    <a:pt x="6146" y="3752"/>
                    <a:pt x="3380" y="2233"/>
                    <a:pt x="1130" y="166"/>
                  </a:cubicBezTo>
                  <a:cubicBezTo>
                    <a:pt x="1014" y="50"/>
                    <a:pt x="876"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55;p67">
              <a:extLst>
                <a:ext uri="{FF2B5EF4-FFF2-40B4-BE49-F238E27FC236}">
                  <a16:creationId xmlns:a16="http://schemas.microsoft.com/office/drawing/2014/main" id="{D281E5EF-1F2E-4894-B595-26864C1DDC94}"/>
                </a:ext>
              </a:extLst>
            </p:cNvPr>
            <p:cNvSpPr/>
            <p:nvPr/>
          </p:nvSpPr>
          <p:spPr>
            <a:xfrm>
              <a:off x="1073250" y="3505450"/>
              <a:ext cx="485850" cy="328725"/>
            </a:xfrm>
            <a:custGeom>
              <a:avLst/>
              <a:gdLst/>
              <a:ahLst/>
              <a:cxnLst/>
              <a:rect l="l" t="t" r="r" b="b"/>
              <a:pathLst>
                <a:path w="19434" h="13149" extrusionOk="0">
                  <a:moveTo>
                    <a:pt x="1380" y="1"/>
                  </a:moveTo>
                  <a:cubicBezTo>
                    <a:pt x="593" y="1"/>
                    <a:pt x="1" y="1227"/>
                    <a:pt x="790" y="1893"/>
                  </a:cubicBezTo>
                  <a:cubicBezTo>
                    <a:pt x="3465" y="4173"/>
                    <a:pt x="6231" y="6362"/>
                    <a:pt x="9149" y="8337"/>
                  </a:cubicBezTo>
                  <a:cubicBezTo>
                    <a:pt x="11733" y="10039"/>
                    <a:pt x="14863" y="12380"/>
                    <a:pt x="17842" y="13109"/>
                  </a:cubicBezTo>
                  <a:cubicBezTo>
                    <a:pt x="17944" y="13136"/>
                    <a:pt x="18042" y="13149"/>
                    <a:pt x="18135" y="13149"/>
                  </a:cubicBezTo>
                  <a:cubicBezTo>
                    <a:pt x="18987" y="13149"/>
                    <a:pt x="19433" y="12098"/>
                    <a:pt x="18693" y="11468"/>
                  </a:cubicBezTo>
                  <a:cubicBezTo>
                    <a:pt x="16231" y="9401"/>
                    <a:pt x="12796" y="8033"/>
                    <a:pt x="10061" y="6240"/>
                  </a:cubicBezTo>
                  <a:cubicBezTo>
                    <a:pt x="7234" y="4416"/>
                    <a:pt x="4529" y="2380"/>
                    <a:pt x="1945" y="222"/>
                  </a:cubicBezTo>
                  <a:cubicBezTo>
                    <a:pt x="1756" y="67"/>
                    <a:pt x="1563" y="1"/>
                    <a:pt x="1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56;p67">
              <a:extLst>
                <a:ext uri="{FF2B5EF4-FFF2-40B4-BE49-F238E27FC236}">
                  <a16:creationId xmlns:a16="http://schemas.microsoft.com/office/drawing/2014/main" id="{954605F9-9DB4-44A7-A592-CD1FC1251A46}"/>
                </a:ext>
              </a:extLst>
            </p:cNvPr>
            <p:cNvSpPr/>
            <p:nvPr/>
          </p:nvSpPr>
          <p:spPr>
            <a:xfrm>
              <a:off x="887650" y="3580825"/>
              <a:ext cx="646925" cy="467175"/>
            </a:xfrm>
            <a:custGeom>
              <a:avLst/>
              <a:gdLst/>
              <a:ahLst/>
              <a:cxnLst/>
              <a:rect l="l" t="t" r="r" b="b"/>
              <a:pathLst>
                <a:path w="25877" h="18687" extrusionOk="0">
                  <a:moveTo>
                    <a:pt x="1033" y="0"/>
                  </a:moveTo>
                  <a:cubicBezTo>
                    <a:pt x="514" y="0"/>
                    <a:pt x="0" y="756"/>
                    <a:pt x="463" y="1219"/>
                  </a:cubicBezTo>
                  <a:cubicBezTo>
                    <a:pt x="7302" y="8119"/>
                    <a:pt x="15600" y="13134"/>
                    <a:pt x="23594" y="18484"/>
                  </a:cubicBezTo>
                  <a:cubicBezTo>
                    <a:pt x="23799" y="18625"/>
                    <a:pt x="24008" y="18686"/>
                    <a:pt x="24206" y="18686"/>
                  </a:cubicBezTo>
                  <a:cubicBezTo>
                    <a:pt x="25156" y="18686"/>
                    <a:pt x="25877" y="17288"/>
                    <a:pt x="24871" y="16660"/>
                  </a:cubicBezTo>
                  <a:cubicBezTo>
                    <a:pt x="16755" y="11553"/>
                    <a:pt x="8518" y="6629"/>
                    <a:pt x="1406" y="155"/>
                  </a:cubicBezTo>
                  <a:cubicBezTo>
                    <a:pt x="1291" y="46"/>
                    <a:pt x="1162" y="0"/>
                    <a:pt x="1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57;p67">
              <a:extLst>
                <a:ext uri="{FF2B5EF4-FFF2-40B4-BE49-F238E27FC236}">
                  <a16:creationId xmlns:a16="http://schemas.microsoft.com/office/drawing/2014/main" id="{CED638A6-E102-4BCB-BB58-A61492E3C70E}"/>
                </a:ext>
              </a:extLst>
            </p:cNvPr>
            <p:cNvSpPr/>
            <p:nvPr/>
          </p:nvSpPr>
          <p:spPr>
            <a:xfrm>
              <a:off x="3040600" y="1393550"/>
              <a:ext cx="332975" cy="387775"/>
            </a:xfrm>
            <a:custGeom>
              <a:avLst/>
              <a:gdLst/>
              <a:ahLst/>
              <a:cxnLst/>
              <a:rect l="l" t="t" r="r" b="b"/>
              <a:pathLst>
                <a:path w="13319" h="15511" extrusionOk="0">
                  <a:moveTo>
                    <a:pt x="1129" y="1"/>
                  </a:moveTo>
                  <a:cubicBezTo>
                    <a:pt x="548" y="1"/>
                    <a:pt x="1" y="546"/>
                    <a:pt x="304" y="1262"/>
                  </a:cubicBezTo>
                  <a:cubicBezTo>
                    <a:pt x="1399" y="3845"/>
                    <a:pt x="3405" y="6125"/>
                    <a:pt x="5168" y="8314"/>
                  </a:cubicBezTo>
                  <a:cubicBezTo>
                    <a:pt x="7052" y="10684"/>
                    <a:pt x="9028" y="13116"/>
                    <a:pt x="11247" y="15213"/>
                  </a:cubicBezTo>
                  <a:cubicBezTo>
                    <a:pt x="11478" y="15421"/>
                    <a:pt x="11738" y="15510"/>
                    <a:pt x="11985" y="15510"/>
                  </a:cubicBezTo>
                  <a:cubicBezTo>
                    <a:pt x="12711" y="15510"/>
                    <a:pt x="13318" y="14739"/>
                    <a:pt x="12706" y="13967"/>
                  </a:cubicBezTo>
                  <a:cubicBezTo>
                    <a:pt x="10943" y="11627"/>
                    <a:pt x="8967" y="9469"/>
                    <a:pt x="7174" y="7189"/>
                  </a:cubicBezTo>
                  <a:cubicBezTo>
                    <a:pt x="5411" y="4909"/>
                    <a:pt x="3861" y="2295"/>
                    <a:pt x="1794" y="289"/>
                  </a:cubicBezTo>
                  <a:cubicBezTo>
                    <a:pt x="1602" y="89"/>
                    <a:pt x="1363" y="1"/>
                    <a:pt x="1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58;p67">
              <a:extLst>
                <a:ext uri="{FF2B5EF4-FFF2-40B4-BE49-F238E27FC236}">
                  <a16:creationId xmlns:a16="http://schemas.microsoft.com/office/drawing/2014/main" id="{EEADF96A-380D-4133-996E-61B71F19F449}"/>
                </a:ext>
              </a:extLst>
            </p:cNvPr>
            <p:cNvSpPr/>
            <p:nvPr/>
          </p:nvSpPr>
          <p:spPr>
            <a:xfrm>
              <a:off x="3123925" y="1192675"/>
              <a:ext cx="428350" cy="542575"/>
            </a:xfrm>
            <a:custGeom>
              <a:avLst/>
              <a:gdLst/>
              <a:ahLst/>
              <a:cxnLst/>
              <a:rect l="l" t="t" r="r" b="b"/>
              <a:pathLst>
                <a:path w="17134" h="21703" extrusionOk="0">
                  <a:moveTo>
                    <a:pt x="881" y="1"/>
                  </a:moveTo>
                  <a:cubicBezTo>
                    <a:pt x="447" y="1"/>
                    <a:pt x="1" y="462"/>
                    <a:pt x="224" y="908"/>
                  </a:cubicBezTo>
                  <a:cubicBezTo>
                    <a:pt x="3689" y="8446"/>
                    <a:pt x="9586" y="14829"/>
                    <a:pt x="14662" y="21273"/>
                  </a:cubicBezTo>
                  <a:cubicBezTo>
                    <a:pt x="14895" y="21577"/>
                    <a:pt x="15187" y="21703"/>
                    <a:pt x="15476" y="21703"/>
                  </a:cubicBezTo>
                  <a:cubicBezTo>
                    <a:pt x="16315" y="21703"/>
                    <a:pt x="17133" y="20642"/>
                    <a:pt x="16455" y="19783"/>
                  </a:cubicBezTo>
                  <a:cubicBezTo>
                    <a:pt x="11288" y="13370"/>
                    <a:pt x="5908" y="7078"/>
                    <a:pt x="1318" y="209"/>
                  </a:cubicBezTo>
                  <a:cubicBezTo>
                    <a:pt x="1196" y="62"/>
                    <a:pt x="1039" y="1"/>
                    <a:pt x="8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59;p67">
              <a:extLst>
                <a:ext uri="{FF2B5EF4-FFF2-40B4-BE49-F238E27FC236}">
                  <a16:creationId xmlns:a16="http://schemas.microsoft.com/office/drawing/2014/main" id="{2AD7D5C9-500C-4591-B2A7-04F029269491}"/>
                </a:ext>
              </a:extLst>
            </p:cNvPr>
            <p:cNvSpPr/>
            <p:nvPr/>
          </p:nvSpPr>
          <p:spPr>
            <a:xfrm>
              <a:off x="745325" y="3704950"/>
              <a:ext cx="708650" cy="526300"/>
            </a:xfrm>
            <a:custGeom>
              <a:avLst/>
              <a:gdLst/>
              <a:ahLst/>
              <a:cxnLst/>
              <a:rect l="l" t="t" r="r" b="b"/>
              <a:pathLst>
                <a:path w="28346" h="21052" extrusionOk="0">
                  <a:moveTo>
                    <a:pt x="897" y="1"/>
                  </a:moveTo>
                  <a:cubicBezTo>
                    <a:pt x="349" y="1"/>
                    <a:pt x="0" y="776"/>
                    <a:pt x="503" y="1178"/>
                  </a:cubicBezTo>
                  <a:cubicBezTo>
                    <a:pt x="8801" y="8291"/>
                    <a:pt x="18254" y="13944"/>
                    <a:pt x="26704" y="20874"/>
                  </a:cubicBezTo>
                  <a:cubicBezTo>
                    <a:pt x="26861" y="20998"/>
                    <a:pt x="27022" y="21051"/>
                    <a:pt x="27174" y="21051"/>
                  </a:cubicBezTo>
                  <a:cubicBezTo>
                    <a:pt x="27843" y="21051"/>
                    <a:pt x="28345" y="20027"/>
                    <a:pt x="27676" y="19507"/>
                  </a:cubicBezTo>
                  <a:cubicBezTo>
                    <a:pt x="18953" y="12880"/>
                    <a:pt x="10077" y="6528"/>
                    <a:pt x="1263" y="114"/>
                  </a:cubicBezTo>
                  <a:cubicBezTo>
                    <a:pt x="1136" y="35"/>
                    <a:pt x="1012" y="1"/>
                    <a:pt x="8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60;p67">
              <a:extLst>
                <a:ext uri="{FF2B5EF4-FFF2-40B4-BE49-F238E27FC236}">
                  <a16:creationId xmlns:a16="http://schemas.microsoft.com/office/drawing/2014/main" id="{B3683A35-D739-4B65-90B5-6A5A3839A705}"/>
                </a:ext>
              </a:extLst>
            </p:cNvPr>
            <p:cNvSpPr/>
            <p:nvPr/>
          </p:nvSpPr>
          <p:spPr>
            <a:xfrm>
              <a:off x="1302000" y="1063750"/>
              <a:ext cx="1954525" cy="3264225"/>
            </a:xfrm>
            <a:custGeom>
              <a:avLst/>
              <a:gdLst/>
              <a:ahLst/>
              <a:cxnLst/>
              <a:rect l="l" t="t" r="r" b="b"/>
              <a:pathLst>
                <a:path w="78181" h="130569" extrusionOk="0">
                  <a:moveTo>
                    <a:pt x="76342" y="1"/>
                  </a:moveTo>
                  <a:cubicBezTo>
                    <a:pt x="76090" y="1"/>
                    <a:pt x="75839" y="87"/>
                    <a:pt x="75623" y="290"/>
                  </a:cubicBezTo>
                  <a:cubicBezTo>
                    <a:pt x="67508" y="7828"/>
                    <a:pt x="66961" y="21141"/>
                    <a:pt x="67022" y="31445"/>
                  </a:cubicBezTo>
                  <a:cubicBezTo>
                    <a:pt x="67082" y="40199"/>
                    <a:pt x="69028" y="52448"/>
                    <a:pt x="58906" y="56400"/>
                  </a:cubicBezTo>
                  <a:cubicBezTo>
                    <a:pt x="53617" y="58467"/>
                    <a:pt x="47447" y="58801"/>
                    <a:pt x="41884" y="59227"/>
                  </a:cubicBezTo>
                  <a:cubicBezTo>
                    <a:pt x="36899" y="59591"/>
                    <a:pt x="31854" y="59622"/>
                    <a:pt x="26869" y="60321"/>
                  </a:cubicBezTo>
                  <a:cubicBezTo>
                    <a:pt x="19391" y="61354"/>
                    <a:pt x="11701" y="63755"/>
                    <a:pt x="7476" y="70534"/>
                  </a:cubicBezTo>
                  <a:cubicBezTo>
                    <a:pt x="4406" y="75549"/>
                    <a:pt x="3707" y="81385"/>
                    <a:pt x="4072" y="87160"/>
                  </a:cubicBezTo>
                  <a:cubicBezTo>
                    <a:pt x="4862" y="100625"/>
                    <a:pt x="10607" y="116492"/>
                    <a:pt x="789" y="128103"/>
                  </a:cubicBezTo>
                  <a:cubicBezTo>
                    <a:pt x="1" y="129070"/>
                    <a:pt x="958" y="130568"/>
                    <a:pt x="2057" y="130568"/>
                  </a:cubicBezTo>
                  <a:cubicBezTo>
                    <a:pt x="2271" y="130568"/>
                    <a:pt x="2491" y="130511"/>
                    <a:pt x="2704" y="130383"/>
                  </a:cubicBezTo>
                  <a:cubicBezTo>
                    <a:pt x="7902" y="127191"/>
                    <a:pt x="9422" y="120990"/>
                    <a:pt x="10121" y="115306"/>
                  </a:cubicBezTo>
                  <a:cubicBezTo>
                    <a:pt x="10881" y="108802"/>
                    <a:pt x="9999" y="102297"/>
                    <a:pt x="9087" y="95884"/>
                  </a:cubicBezTo>
                  <a:cubicBezTo>
                    <a:pt x="8236" y="90078"/>
                    <a:pt x="7142" y="83908"/>
                    <a:pt x="8601" y="78133"/>
                  </a:cubicBezTo>
                  <a:cubicBezTo>
                    <a:pt x="10607" y="69926"/>
                    <a:pt x="17142" y="65974"/>
                    <a:pt x="25015" y="64515"/>
                  </a:cubicBezTo>
                  <a:cubicBezTo>
                    <a:pt x="35957" y="62448"/>
                    <a:pt x="47355" y="63543"/>
                    <a:pt x="58146" y="60321"/>
                  </a:cubicBezTo>
                  <a:cubicBezTo>
                    <a:pt x="62705" y="58983"/>
                    <a:pt x="66353" y="56339"/>
                    <a:pt x="68481" y="51992"/>
                  </a:cubicBezTo>
                  <a:cubicBezTo>
                    <a:pt x="70699" y="47403"/>
                    <a:pt x="70760" y="42327"/>
                    <a:pt x="70517" y="37342"/>
                  </a:cubicBezTo>
                  <a:cubicBezTo>
                    <a:pt x="70243" y="31536"/>
                    <a:pt x="70213" y="25670"/>
                    <a:pt x="70821" y="19864"/>
                  </a:cubicBezTo>
                  <a:cubicBezTo>
                    <a:pt x="71520" y="13542"/>
                    <a:pt x="73040" y="6764"/>
                    <a:pt x="77417" y="1931"/>
                  </a:cubicBezTo>
                  <a:cubicBezTo>
                    <a:pt x="78180" y="1144"/>
                    <a:pt x="77259" y="1"/>
                    <a:pt x="76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61;p67">
              <a:extLst>
                <a:ext uri="{FF2B5EF4-FFF2-40B4-BE49-F238E27FC236}">
                  <a16:creationId xmlns:a16="http://schemas.microsoft.com/office/drawing/2014/main" id="{94ED9A45-8590-48C9-88E3-4B0DFA756B96}"/>
                </a:ext>
              </a:extLst>
            </p:cNvPr>
            <p:cNvSpPr/>
            <p:nvPr/>
          </p:nvSpPr>
          <p:spPr>
            <a:xfrm>
              <a:off x="701800" y="1589525"/>
              <a:ext cx="2990150" cy="2206425"/>
            </a:xfrm>
            <a:custGeom>
              <a:avLst/>
              <a:gdLst/>
              <a:ahLst/>
              <a:cxnLst/>
              <a:rect l="l" t="t" r="r" b="b"/>
              <a:pathLst>
                <a:path w="119606" h="88257" extrusionOk="0">
                  <a:moveTo>
                    <a:pt x="118008" y="1"/>
                  </a:moveTo>
                  <a:cubicBezTo>
                    <a:pt x="117765" y="1"/>
                    <a:pt x="117507" y="96"/>
                    <a:pt x="117261" y="323"/>
                  </a:cubicBezTo>
                  <a:cubicBezTo>
                    <a:pt x="113669" y="3442"/>
                    <a:pt x="108847" y="4558"/>
                    <a:pt x="104136" y="4558"/>
                  </a:cubicBezTo>
                  <a:cubicBezTo>
                    <a:pt x="102787" y="4558"/>
                    <a:pt x="101447" y="4467"/>
                    <a:pt x="100148" y="4304"/>
                  </a:cubicBezTo>
                  <a:cubicBezTo>
                    <a:pt x="94069" y="3545"/>
                    <a:pt x="88233" y="1873"/>
                    <a:pt x="82032" y="1782"/>
                  </a:cubicBezTo>
                  <a:cubicBezTo>
                    <a:pt x="81960" y="1781"/>
                    <a:pt x="81888" y="1781"/>
                    <a:pt x="81816" y="1781"/>
                  </a:cubicBezTo>
                  <a:cubicBezTo>
                    <a:pt x="76225" y="1781"/>
                    <a:pt x="70269" y="2947"/>
                    <a:pt x="65558" y="6128"/>
                  </a:cubicBezTo>
                  <a:cubicBezTo>
                    <a:pt x="61059" y="9168"/>
                    <a:pt x="58688" y="13849"/>
                    <a:pt x="57929" y="19168"/>
                  </a:cubicBezTo>
                  <a:cubicBezTo>
                    <a:pt x="57138" y="24821"/>
                    <a:pt x="57929" y="30657"/>
                    <a:pt x="58901" y="36250"/>
                  </a:cubicBezTo>
                  <a:cubicBezTo>
                    <a:pt x="59874" y="42025"/>
                    <a:pt x="61819" y="47618"/>
                    <a:pt x="62610" y="53393"/>
                  </a:cubicBezTo>
                  <a:cubicBezTo>
                    <a:pt x="63521" y="60111"/>
                    <a:pt x="62245" y="67862"/>
                    <a:pt x="55922" y="71600"/>
                  </a:cubicBezTo>
                  <a:cubicBezTo>
                    <a:pt x="50390" y="74853"/>
                    <a:pt x="43126" y="75916"/>
                    <a:pt x="36743" y="76068"/>
                  </a:cubicBezTo>
                  <a:cubicBezTo>
                    <a:pt x="36428" y="76077"/>
                    <a:pt x="36114" y="76081"/>
                    <a:pt x="35799" y="76081"/>
                  </a:cubicBezTo>
                  <a:cubicBezTo>
                    <a:pt x="30822" y="76081"/>
                    <a:pt x="25861" y="75106"/>
                    <a:pt x="20915" y="75106"/>
                  </a:cubicBezTo>
                  <a:cubicBezTo>
                    <a:pt x="19290" y="75106"/>
                    <a:pt x="17666" y="75211"/>
                    <a:pt x="16043" y="75491"/>
                  </a:cubicBezTo>
                  <a:cubicBezTo>
                    <a:pt x="9356" y="76646"/>
                    <a:pt x="2973" y="79564"/>
                    <a:pt x="420" y="86221"/>
                  </a:cubicBezTo>
                  <a:cubicBezTo>
                    <a:pt x="1" y="87289"/>
                    <a:pt x="1012" y="88257"/>
                    <a:pt x="1979" y="88257"/>
                  </a:cubicBezTo>
                  <a:cubicBezTo>
                    <a:pt x="2415" y="88257"/>
                    <a:pt x="2842" y="88060"/>
                    <a:pt x="3125" y="87588"/>
                  </a:cubicBezTo>
                  <a:cubicBezTo>
                    <a:pt x="6469" y="81844"/>
                    <a:pt x="12396" y="79290"/>
                    <a:pt x="18809" y="78743"/>
                  </a:cubicBezTo>
                  <a:cubicBezTo>
                    <a:pt x="19744" y="78657"/>
                    <a:pt x="20681" y="78621"/>
                    <a:pt x="21618" y="78621"/>
                  </a:cubicBezTo>
                  <a:cubicBezTo>
                    <a:pt x="26427" y="78621"/>
                    <a:pt x="31264" y="79571"/>
                    <a:pt x="36088" y="79571"/>
                  </a:cubicBezTo>
                  <a:cubicBezTo>
                    <a:pt x="36621" y="79571"/>
                    <a:pt x="37153" y="79559"/>
                    <a:pt x="37685" y="79534"/>
                  </a:cubicBezTo>
                  <a:cubicBezTo>
                    <a:pt x="43795" y="79260"/>
                    <a:pt x="50421" y="78227"/>
                    <a:pt x="55862" y="75248"/>
                  </a:cubicBezTo>
                  <a:cubicBezTo>
                    <a:pt x="61242" y="72239"/>
                    <a:pt x="64433" y="67588"/>
                    <a:pt x="65376" y="61509"/>
                  </a:cubicBezTo>
                  <a:cubicBezTo>
                    <a:pt x="66287" y="55643"/>
                    <a:pt x="64828" y="49959"/>
                    <a:pt x="63248" y="44335"/>
                  </a:cubicBezTo>
                  <a:cubicBezTo>
                    <a:pt x="61728" y="38834"/>
                    <a:pt x="60573" y="33211"/>
                    <a:pt x="60178" y="27466"/>
                  </a:cubicBezTo>
                  <a:cubicBezTo>
                    <a:pt x="59813" y="21752"/>
                    <a:pt x="60056" y="14700"/>
                    <a:pt x="64403" y="10414"/>
                  </a:cubicBezTo>
                  <a:cubicBezTo>
                    <a:pt x="68803" y="6014"/>
                    <a:pt x="75718" y="5273"/>
                    <a:pt x="81719" y="5273"/>
                  </a:cubicBezTo>
                  <a:cubicBezTo>
                    <a:pt x="81977" y="5273"/>
                    <a:pt x="82234" y="5275"/>
                    <a:pt x="82488" y="5277"/>
                  </a:cubicBezTo>
                  <a:cubicBezTo>
                    <a:pt x="89387" y="5382"/>
                    <a:pt x="97082" y="7686"/>
                    <a:pt x="104255" y="7686"/>
                  </a:cubicBezTo>
                  <a:cubicBezTo>
                    <a:pt x="109535" y="7686"/>
                    <a:pt x="114532" y="6438"/>
                    <a:pt x="118720" y="2146"/>
                  </a:cubicBezTo>
                  <a:cubicBezTo>
                    <a:pt x="119605" y="1309"/>
                    <a:pt x="118908" y="1"/>
                    <a:pt x="118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2823;p67">
            <a:extLst>
              <a:ext uri="{FF2B5EF4-FFF2-40B4-BE49-F238E27FC236}">
                <a16:creationId xmlns:a16="http://schemas.microsoft.com/office/drawing/2014/main" id="{953D47DC-E0B7-49A0-A64B-FF56E1648328}"/>
              </a:ext>
            </a:extLst>
          </p:cNvPr>
          <p:cNvGrpSpPr/>
          <p:nvPr/>
        </p:nvGrpSpPr>
        <p:grpSpPr>
          <a:xfrm>
            <a:off x="911926" y="3940129"/>
            <a:ext cx="1055740" cy="1026925"/>
            <a:chOff x="4480600" y="919000"/>
            <a:chExt cx="760675" cy="759900"/>
          </a:xfrm>
        </p:grpSpPr>
        <p:sp>
          <p:nvSpPr>
            <p:cNvPr id="97" name="Google Shape;2824;p67">
              <a:extLst>
                <a:ext uri="{FF2B5EF4-FFF2-40B4-BE49-F238E27FC236}">
                  <a16:creationId xmlns:a16="http://schemas.microsoft.com/office/drawing/2014/main" id="{8637D42F-C4BB-446B-8882-9557CA37B8F1}"/>
                </a:ext>
              </a:extLst>
            </p:cNvPr>
            <p:cNvSpPr/>
            <p:nvPr/>
          </p:nvSpPr>
          <p:spPr>
            <a:xfrm>
              <a:off x="4767075" y="1213825"/>
              <a:ext cx="187725" cy="171000"/>
            </a:xfrm>
            <a:custGeom>
              <a:avLst/>
              <a:gdLst/>
              <a:ahLst/>
              <a:cxnLst/>
              <a:rect l="l" t="t" r="r" b="b"/>
              <a:pathLst>
                <a:path w="7509" h="6840" extrusionOk="0">
                  <a:moveTo>
                    <a:pt x="3743" y="1"/>
                  </a:moveTo>
                  <a:cubicBezTo>
                    <a:pt x="2865" y="1"/>
                    <a:pt x="1991" y="335"/>
                    <a:pt x="1338" y="1004"/>
                  </a:cubicBezTo>
                  <a:cubicBezTo>
                    <a:pt x="0" y="2341"/>
                    <a:pt x="0" y="4499"/>
                    <a:pt x="1338" y="5837"/>
                  </a:cubicBezTo>
                  <a:cubicBezTo>
                    <a:pt x="1991" y="6506"/>
                    <a:pt x="2865" y="6840"/>
                    <a:pt x="3743" y="6840"/>
                  </a:cubicBezTo>
                  <a:cubicBezTo>
                    <a:pt x="4621" y="6840"/>
                    <a:pt x="5502" y="6506"/>
                    <a:pt x="6171" y="5837"/>
                  </a:cubicBezTo>
                  <a:cubicBezTo>
                    <a:pt x="7508" y="4499"/>
                    <a:pt x="7508" y="2341"/>
                    <a:pt x="6171" y="1004"/>
                  </a:cubicBezTo>
                  <a:cubicBezTo>
                    <a:pt x="5502" y="335"/>
                    <a:pt x="4621" y="1"/>
                    <a:pt x="3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25;p67">
              <a:extLst>
                <a:ext uri="{FF2B5EF4-FFF2-40B4-BE49-F238E27FC236}">
                  <a16:creationId xmlns:a16="http://schemas.microsoft.com/office/drawing/2014/main" id="{1EA34015-7B1D-4F12-AD90-47DB3C96DE39}"/>
                </a:ext>
              </a:extLst>
            </p:cNvPr>
            <p:cNvSpPr/>
            <p:nvPr/>
          </p:nvSpPr>
          <p:spPr>
            <a:xfrm>
              <a:off x="4720725" y="919000"/>
              <a:ext cx="280425" cy="759900"/>
            </a:xfrm>
            <a:custGeom>
              <a:avLst/>
              <a:gdLst/>
              <a:ahLst/>
              <a:cxnLst/>
              <a:rect l="l" t="t" r="r" b="b"/>
              <a:pathLst>
                <a:path w="11217" h="30396" extrusionOk="0">
                  <a:moveTo>
                    <a:pt x="5593" y="639"/>
                  </a:moveTo>
                  <a:cubicBezTo>
                    <a:pt x="8268" y="639"/>
                    <a:pt x="10517" y="7295"/>
                    <a:pt x="10487" y="15168"/>
                  </a:cubicBezTo>
                  <a:cubicBezTo>
                    <a:pt x="10487" y="23040"/>
                    <a:pt x="8237" y="29666"/>
                    <a:pt x="5593" y="29666"/>
                  </a:cubicBezTo>
                  <a:cubicBezTo>
                    <a:pt x="2918" y="29666"/>
                    <a:pt x="669" y="23040"/>
                    <a:pt x="669" y="15168"/>
                  </a:cubicBezTo>
                  <a:cubicBezTo>
                    <a:pt x="669" y="7295"/>
                    <a:pt x="2918" y="639"/>
                    <a:pt x="5593" y="639"/>
                  </a:cubicBezTo>
                  <a:close/>
                  <a:moveTo>
                    <a:pt x="5593" y="0"/>
                  </a:moveTo>
                  <a:cubicBezTo>
                    <a:pt x="2462" y="0"/>
                    <a:pt x="0" y="6687"/>
                    <a:pt x="0" y="15198"/>
                  </a:cubicBezTo>
                  <a:cubicBezTo>
                    <a:pt x="0" y="23709"/>
                    <a:pt x="2432" y="30396"/>
                    <a:pt x="5593" y="30396"/>
                  </a:cubicBezTo>
                  <a:cubicBezTo>
                    <a:pt x="8724" y="30396"/>
                    <a:pt x="11216" y="23709"/>
                    <a:pt x="11155" y="15198"/>
                  </a:cubicBezTo>
                  <a:cubicBezTo>
                    <a:pt x="11155" y="6687"/>
                    <a:pt x="8724" y="0"/>
                    <a:pt x="5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26;p67">
              <a:extLst>
                <a:ext uri="{FF2B5EF4-FFF2-40B4-BE49-F238E27FC236}">
                  <a16:creationId xmlns:a16="http://schemas.microsoft.com/office/drawing/2014/main" id="{D7ED97AA-E90D-48AF-96E8-75B746ACFBD4}"/>
                </a:ext>
              </a:extLst>
            </p:cNvPr>
            <p:cNvSpPr/>
            <p:nvPr/>
          </p:nvSpPr>
          <p:spPr>
            <a:xfrm>
              <a:off x="4480600" y="1159125"/>
              <a:ext cx="760675" cy="279650"/>
            </a:xfrm>
            <a:custGeom>
              <a:avLst/>
              <a:gdLst/>
              <a:ahLst/>
              <a:cxnLst/>
              <a:rect l="l" t="t" r="r" b="b"/>
              <a:pathLst>
                <a:path w="30427" h="11186" extrusionOk="0">
                  <a:moveTo>
                    <a:pt x="15198" y="669"/>
                  </a:moveTo>
                  <a:cubicBezTo>
                    <a:pt x="23101" y="669"/>
                    <a:pt x="29727" y="2888"/>
                    <a:pt x="29697" y="5563"/>
                  </a:cubicBezTo>
                  <a:cubicBezTo>
                    <a:pt x="29697" y="8207"/>
                    <a:pt x="23040" y="10456"/>
                    <a:pt x="15198" y="10456"/>
                  </a:cubicBezTo>
                  <a:cubicBezTo>
                    <a:pt x="7326" y="10456"/>
                    <a:pt x="669" y="8207"/>
                    <a:pt x="669" y="5563"/>
                  </a:cubicBezTo>
                  <a:cubicBezTo>
                    <a:pt x="669" y="2888"/>
                    <a:pt x="7326" y="669"/>
                    <a:pt x="15198" y="669"/>
                  </a:cubicBezTo>
                  <a:close/>
                  <a:moveTo>
                    <a:pt x="15198" y="0"/>
                  </a:moveTo>
                  <a:cubicBezTo>
                    <a:pt x="6687" y="0"/>
                    <a:pt x="0" y="2432"/>
                    <a:pt x="0" y="5593"/>
                  </a:cubicBezTo>
                  <a:cubicBezTo>
                    <a:pt x="0" y="8724"/>
                    <a:pt x="6687" y="11186"/>
                    <a:pt x="15198" y="11186"/>
                  </a:cubicBezTo>
                  <a:cubicBezTo>
                    <a:pt x="23739" y="11186"/>
                    <a:pt x="30426" y="8724"/>
                    <a:pt x="30396" y="5593"/>
                  </a:cubicBezTo>
                  <a:cubicBezTo>
                    <a:pt x="30396" y="2493"/>
                    <a:pt x="23709" y="0"/>
                    <a:pt x="15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27;p67">
              <a:extLst>
                <a:ext uri="{FF2B5EF4-FFF2-40B4-BE49-F238E27FC236}">
                  <a16:creationId xmlns:a16="http://schemas.microsoft.com/office/drawing/2014/main" id="{87AB1400-90C1-419E-8E93-4A96B73E7610}"/>
                </a:ext>
              </a:extLst>
            </p:cNvPr>
            <p:cNvSpPr/>
            <p:nvPr/>
          </p:nvSpPr>
          <p:spPr>
            <a:xfrm>
              <a:off x="4536075" y="1011550"/>
              <a:ext cx="620075" cy="574650"/>
            </a:xfrm>
            <a:custGeom>
              <a:avLst/>
              <a:gdLst/>
              <a:ahLst/>
              <a:cxnLst/>
              <a:rect l="l" t="t" r="r" b="b"/>
              <a:pathLst>
                <a:path w="24803" h="22986" extrusionOk="0">
                  <a:moveTo>
                    <a:pt x="21672" y="675"/>
                  </a:moveTo>
                  <a:cubicBezTo>
                    <a:pt x="22341" y="675"/>
                    <a:pt x="22888" y="858"/>
                    <a:pt x="23253" y="1192"/>
                  </a:cubicBezTo>
                  <a:cubicBezTo>
                    <a:pt x="24134" y="2074"/>
                    <a:pt x="23952" y="4019"/>
                    <a:pt x="22736" y="6511"/>
                  </a:cubicBezTo>
                  <a:cubicBezTo>
                    <a:pt x="21490" y="9186"/>
                    <a:pt x="19241" y="12195"/>
                    <a:pt x="16475" y="14961"/>
                  </a:cubicBezTo>
                  <a:cubicBezTo>
                    <a:pt x="11994" y="19442"/>
                    <a:pt x="7085" y="22322"/>
                    <a:pt x="4325" y="22322"/>
                  </a:cubicBezTo>
                  <a:cubicBezTo>
                    <a:pt x="3639" y="22322"/>
                    <a:pt x="3086" y="22145"/>
                    <a:pt x="2705" y="21770"/>
                  </a:cubicBezTo>
                  <a:cubicBezTo>
                    <a:pt x="851" y="19855"/>
                    <a:pt x="3952" y="13563"/>
                    <a:pt x="9514" y="8001"/>
                  </a:cubicBezTo>
                  <a:cubicBezTo>
                    <a:pt x="12280" y="5235"/>
                    <a:pt x="15289" y="2985"/>
                    <a:pt x="17934" y="1739"/>
                  </a:cubicBezTo>
                  <a:cubicBezTo>
                    <a:pt x="19423" y="1010"/>
                    <a:pt x="20669" y="675"/>
                    <a:pt x="21672" y="675"/>
                  </a:cubicBezTo>
                  <a:close/>
                  <a:moveTo>
                    <a:pt x="21636" y="0"/>
                  </a:moveTo>
                  <a:cubicBezTo>
                    <a:pt x="20549" y="0"/>
                    <a:pt x="19191" y="376"/>
                    <a:pt x="17630" y="1131"/>
                  </a:cubicBezTo>
                  <a:cubicBezTo>
                    <a:pt x="14894" y="2408"/>
                    <a:pt x="11854" y="4688"/>
                    <a:pt x="9028" y="7545"/>
                  </a:cubicBezTo>
                  <a:cubicBezTo>
                    <a:pt x="2979" y="13563"/>
                    <a:pt x="0" y="20037"/>
                    <a:pt x="2219" y="22256"/>
                  </a:cubicBezTo>
                  <a:cubicBezTo>
                    <a:pt x="2736" y="22743"/>
                    <a:pt x="3435" y="22986"/>
                    <a:pt x="4316" y="22986"/>
                  </a:cubicBezTo>
                  <a:cubicBezTo>
                    <a:pt x="7295" y="22986"/>
                    <a:pt x="12250" y="20129"/>
                    <a:pt x="16931" y="15448"/>
                  </a:cubicBezTo>
                  <a:cubicBezTo>
                    <a:pt x="19757" y="12590"/>
                    <a:pt x="22037" y="9551"/>
                    <a:pt x="23344" y="6815"/>
                  </a:cubicBezTo>
                  <a:cubicBezTo>
                    <a:pt x="24681" y="4019"/>
                    <a:pt x="24803" y="1861"/>
                    <a:pt x="23709" y="736"/>
                  </a:cubicBezTo>
                  <a:cubicBezTo>
                    <a:pt x="23219" y="246"/>
                    <a:pt x="22516" y="0"/>
                    <a:pt x="21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28;p67">
              <a:extLst>
                <a:ext uri="{FF2B5EF4-FFF2-40B4-BE49-F238E27FC236}">
                  <a16:creationId xmlns:a16="http://schemas.microsoft.com/office/drawing/2014/main" id="{3F13439F-62B4-4FB7-AB2E-A24398E31EE8}"/>
                </a:ext>
              </a:extLst>
            </p:cNvPr>
            <p:cNvSpPr/>
            <p:nvPr/>
          </p:nvSpPr>
          <p:spPr>
            <a:xfrm>
              <a:off x="4536075" y="1011175"/>
              <a:ext cx="648200" cy="575025"/>
            </a:xfrm>
            <a:custGeom>
              <a:avLst/>
              <a:gdLst/>
              <a:ahLst/>
              <a:cxnLst/>
              <a:rect l="l" t="t" r="r" b="b"/>
              <a:pathLst>
                <a:path w="25928" h="23001" extrusionOk="0">
                  <a:moveTo>
                    <a:pt x="4316" y="690"/>
                  </a:moveTo>
                  <a:cubicBezTo>
                    <a:pt x="7082" y="690"/>
                    <a:pt x="11976" y="3578"/>
                    <a:pt x="16475" y="8016"/>
                  </a:cubicBezTo>
                  <a:cubicBezTo>
                    <a:pt x="22037" y="13608"/>
                    <a:pt x="25168" y="19870"/>
                    <a:pt x="23253" y="21785"/>
                  </a:cubicBezTo>
                  <a:cubicBezTo>
                    <a:pt x="22902" y="22135"/>
                    <a:pt x="22366" y="22311"/>
                    <a:pt x="21681" y="22311"/>
                  </a:cubicBezTo>
                  <a:cubicBezTo>
                    <a:pt x="20702" y="22311"/>
                    <a:pt x="19418" y="21953"/>
                    <a:pt x="17934" y="21238"/>
                  </a:cubicBezTo>
                  <a:cubicBezTo>
                    <a:pt x="15289" y="19992"/>
                    <a:pt x="12280" y="17742"/>
                    <a:pt x="9514" y="14976"/>
                  </a:cubicBezTo>
                  <a:cubicBezTo>
                    <a:pt x="3921" y="9383"/>
                    <a:pt x="821" y="3122"/>
                    <a:pt x="2705" y="1207"/>
                  </a:cubicBezTo>
                  <a:cubicBezTo>
                    <a:pt x="3100" y="873"/>
                    <a:pt x="3617" y="690"/>
                    <a:pt x="4316" y="690"/>
                  </a:cubicBezTo>
                  <a:close/>
                  <a:moveTo>
                    <a:pt x="4272" y="0"/>
                  </a:moveTo>
                  <a:cubicBezTo>
                    <a:pt x="3409" y="0"/>
                    <a:pt x="2707" y="233"/>
                    <a:pt x="2219" y="721"/>
                  </a:cubicBezTo>
                  <a:cubicBezTo>
                    <a:pt x="0" y="2909"/>
                    <a:pt x="2979" y="9383"/>
                    <a:pt x="9028" y="15432"/>
                  </a:cubicBezTo>
                  <a:cubicBezTo>
                    <a:pt x="11854" y="18289"/>
                    <a:pt x="14894" y="20569"/>
                    <a:pt x="17630" y="21846"/>
                  </a:cubicBezTo>
                  <a:cubicBezTo>
                    <a:pt x="19210" y="22606"/>
                    <a:pt x="20578" y="23001"/>
                    <a:pt x="21672" y="23001"/>
                  </a:cubicBezTo>
                  <a:cubicBezTo>
                    <a:pt x="22554" y="23001"/>
                    <a:pt x="23253" y="22758"/>
                    <a:pt x="23709" y="22241"/>
                  </a:cubicBezTo>
                  <a:cubicBezTo>
                    <a:pt x="25928" y="20022"/>
                    <a:pt x="22949" y="13578"/>
                    <a:pt x="16931" y="7529"/>
                  </a:cubicBezTo>
                  <a:cubicBezTo>
                    <a:pt x="12253" y="2829"/>
                    <a:pt x="7283" y="0"/>
                    <a:pt x="4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29;p67">
              <a:extLst>
                <a:ext uri="{FF2B5EF4-FFF2-40B4-BE49-F238E27FC236}">
                  <a16:creationId xmlns:a16="http://schemas.microsoft.com/office/drawing/2014/main" id="{268AD13B-FA95-4231-BF7B-0DC76FF4CC63}"/>
                </a:ext>
              </a:extLst>
            </p:cNvPr>
            <p:cNvSpPr/>
            <p:nvPr/>
          </p:nvSpPr>
          <p:spPr>
            <a:xfrm>
              <a:off x="4716150" y="1017025"/>
              <a:ext cx="91225" cy="91200"/>
            </a:xfrm>
            <a:custGeom>
              <a:avLst/>
              <a:gdLst/>
              <a:ahLst/>
              <a:cxnLst/>
              <a:rect l="l" t="t" r="r" b="b"/>
              <a:pathLst>
                <a:path w="3649" h="3648" extrusionOk="0">
                  <a:moveTo>
                    <a:pt x="1825" y="0"/>
                  </a:moveTo>
                  <a:cubicBezTo>
                    <a:pt x="791" y="0"/>
                    <a:pt x="1" y="821"/>
                    <a:pt x="1" y="1824"/>
                  </a:cubicBezTo>
                  <a:cubicBezTo>
                    <a:pt x="1" y="2858"/>
                    <a:pt x="822" y="3648"/>
                    <a:pt x="1825" y="3648"/>
                  </a:cubicBezTo>
                  <a:cubicBezTo>
                    <a:pt x="2828" y="3648"/>
                    <a:pt x="3648" y="2797"/>
                    <a:pt x="3648" y="1824"/>
                  </a:cubicBezTo>
                  <a:cubicBezTo>
                    <a:pt x="3648" y="791"/>
                    <a:pt x="2828" y="0"/>
                    <a:pt x="1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30;p67">
              <a:extLst>
                <a:ext uri="{FF2B5EF4-FFF2-40B4-BE49-F238E27FC236}">
                  <a16:creationId xmlns:a16="http://schemas.microsoft.com/office/drawing/2014/main" id="{B503351F-06CC-485E-8DF9-10E7BE459CC9}"/>
                </a:ext>
              </a:extLst>
            </p:cNvPr>
            <p:cNvSpPr/>
            <p:nvPr/>
          </p:nvSpPr>
          <p:spPr>
            <a:xfrm>
              <a:off x="5052800" y="1350625"/>
              <a:ext cx="91200" cy="91200"/>
            </a:xfrm>
            <a:custGeom>
              <a:avLst/>
              <a:gdLst/>
              <a:ahLst/>
              <a:cxnLst/>
              <a:rect l="l" t="t" r="r" b="b"/>
              <a:pathLst>
                <a:path w="3648" h="3648" extrusionOk="0">
                  <a:moveTo>
                    <a:pt x="1824" y="0"/>
                  </a:moveTo>
                  <a:cubicBezTo>
                    <a:pt x="821" y="0"/>
                    <a:pt x="0" y="821"/>
                    <a:pt x="0" y="1824"/>
                  </a:cubicBezTo>
                  <a:cubicBezTo>
                    <a:pt x="0" y="2827"/>
                    <a:pt x="851" y="3648"/>
                    <a:pt x="1824" y="3648"/>
                  </a:cubicBezTo>
                  <a:cubicBezTo>
                    <a:pt x="2857" y="3648"/>
                    <a:pt x="3648" y="2796"/>
                    <a:pt x="3648" y="1824"/>
                  </a:cubicBezTo>
                  <a:cubicBezTo>
                    <a:pt x="3648" y="821"/>
                    <a:pt x="2857" y="30"/>
                    <a:pt x="1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31;p67">
              <a:extLst>
                <a:ext uri="{FF2B5EF4-FFF2-40B4-BE49-F238E27FC236}">
                  <a16:creationId xmlns:a16="http://schemas.microsoft.com/office/drawing/2014/main" id="{AD83FE57-1226-4C2F-8748-5DA4E07D4C20}"/>
                </a:ext>
              </a:extLst>
            </p:cNvPr>
            <p:cNvSpPr/>
            <p:nvPr/>
          </p:nvSpPr>
          <p:spPr>
            <a:xfrm>
              <a:off x="4716150" y="1489675"/>
              <a:ext cx="91225" cy="91200"/>
            </a:xfrm>
            <a:custGeom>
              <a:avLst/>
              <a:gdLst/>
              <a:ahLst/>
              <a:cxnLst/>
              <a:rect l="l" t="t" r="r" b="b"/>
              <a:pathLst>
                <a:path w="3649" h="3648" extrusionOk="0">
                  <a:moveTo>
                    <a:pt x="1825" y="0"/>
                  </a:moveTo>
                  <a:cubicBezTo>
                    <a:pt x="791" y="0"/>
                    <a:pt x="1" y="852"/>
                    <a:pt x="1" y="1824"/>
                  </a:cubicBezTo>
                  <a:cubicBezTo>
                    <a:pt x="1" y="2858"/>
                    <a:pt x="822" y="3648"/>
                    <a:pt x="1825" y="3648"/>
                  </a:cubicBezTo>
                  <a:cubicBezTo>
                    <a:pt x="2828" y="3648"/>
                    <a:pt x="3648" y="2827"/>
                    <a:pt x="3648" y="1824"/>
                  </a:cubicBezTo>
                  <a:cubicBezTo>
                    <a:pt x="3648" y="821"/>
                    <a:pt x="2828" y="0"/>
                    <a:pt x="1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B96D0CE4-5D69-4B4D-A7A4-8744066ECA2F}"/>
              </a:ext>
            </a:extLst>
          </p:cNvPr>
          <p:cNvPicPr>
            <a:picLocks noChangeAspect="1"/>
          </p:cNvPicPr>
          <p:nvPr/>
        </p:nvPicPr>
        <p:blipFill>
          <a:blip r:embed="rId3"/>
          <a:stretch>
            <a:fillRect/>
          </a:stretch>
        </p:blipFill>
        <p:spPr>
          <a:xfrm>
            <a:off x="3365871" y="1807826"/>
            <a:ext cx="1103472" cy="963251"/>
          </a:xfrm>
          <a:prstGeom prst="rect">
            <a:avLst/>
          </a:prstGeom>
        </p:spPr>
      </p:pic>
      <p:pic>
        <p:nvPicPr>
          <p:cNvPr id="4" name="Picture 3">
            <a:extLst>
              <a:ext uri="{FF2B5EF4-FFF2-40B4-BE49-F238E27FC236}">
                <a16:creationId xmlns:a16="http://schemas.microsoft.com/office/drawing/2014/main" id="{5167BFEA-9714-4D92-AC4E-2E537B2584FA}"/>
              </a:ext>
            </a:extLst>
          </p:cNvPr>
          <p:cNvPicPr>
            <a:picLocks noChangeAspect="1"/>
          </p:cNvPicPr>
          <p:nvPr/>
        </p:nvPicPr>
        <p:blipFill>
          <a:blip r:embed="rId4"/>
          <a:stretch>
            <a:fillRect/>
          </a:stretch>
        </p:blipFill>
        <p:spPr>
          <a:xfrm>
            <a:off x="4640454" y="4063515"/>
            <a:ext cx="1563866" cy="671041"/>
          </a:xfrm>
          <a:prstGeom prst="rect">
            <a:avLst/>
          </a:prstGeom>
        </p:spPr>
      </p:pic>
    </p:spTree>
    <p:extLst>
      <p:ext uri="{BB962C8B-B14F-4D97-AF65-F5344CB8AC3E}">
        <p14:creationId xmlns:p14="http://schemas.microsoft.com/office/powerpoint/2010/main" val="1236050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RESULTS</a:t>
            </a:r>
            <a:endParaRPr dirty="0"/>
          </a:p>
        </p:txBody>
      </p:sp>
      <p:sp>
        <p:nvSpPr>
          <p:cNvPr id="628" name="Google Shape;628;p33"/>
          <p:cNvSpPr txBox="1">
            <a:spLocks noGrp="1"/>
          </p:cNvSpPr>
          <p:nvPr>
            <p:ph type="body" idx="1"/>
          </p:nvPr>
        </p:nvSpPr>
        <p:spPr>
          <a:xfrm>
            <a:off x="713100" y="1147950"/>
            <a:ext cx="7717800" cy="3529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Ø"/>
            </a:pPr>
            <a:r>
              <a:rPr lang="en-US" sz="1600" b="1" dirty="0"/>
              <a:t>Best route: </a:t>
            </a:r>
            <a:r>
              <a:rPr lang="en-US" sz="1600" dirty="0"/>
              <a:t>[3, 7, 10, 9, 2, 1, 4, 8, 5, 6]</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6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600" b="1" dirty="0"/>
              <a:t>Route graph</a:t>
            </a:r>
            <a:r>
              <a:rPr lang="en-US" sz="1600" dirty="0"/>
              <a:t>:</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600" dirty="0"/>
          </a:p>
        </p:txBody>
      </p:sp>
      <p:pic>
        <p:nvPicPr>
          <p:cNvPr id="4" name="Picture 3">
            <a:extLst>
              <a:ext uri="{FF2B5EF4-FFF2-40B4-BE49-F238E27FC236}">
                <a16:creationId xmlns:a16="http://schemas.microsoft.com/office/drawing/2014/main" id="{C9BB0E66-9668-4D89-9864-72DC1F2D33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9897" y="2099867"/>
            <a:ext cx="3164205" cy="2118360"/>
          </a:xfrm>
          <a:prstGeom prst="rect">
            <a:avLst/>
          </a:prstGeom>
          <a:noFill/>
          <a:ln>
            <a:solidFill>
              <a:schemeClr val="tx1">
                <a:lumMod val="95000"/>
                <a:lumOff val="5000"/>
              </a:schemeClr>
            </a:solidFill>
          </a:ln>
        </p:spPr>
      </p:pic>
      <p:pic>
        <p:nvPicPr>
          <p:cNvPr id="3" name="Picture 2">
            <a:extLst>
              <a:ext uri="{FF2B5EF4-FFF2-40B4-BE49-F238E27FC236}">
                <a16:creationId xmlns:a16="http://schemas.microsoft.com/office/drawing/2014/main" id="{9E3DAE20-64DC-4E37-8DA2-E9EB39D751A5}"/>
              </a:ext>
            </a:extLst>
          </p:cNvPr>
          <p:cNvPicPr>
            <a:picLocks noChangeAspect="1"/>
          </p:cNvPicPr>
          <p:nvPr/>
        </p:nvPicPr>
        <p:blipFill>
          <a:blip r:embed="rId4"/>
          <a:stretch>
            <a:fillRect/>
          </a:stretch>
        </p:blipFill>
        <p:spPr>
          <a:xfrm>
            <a:off x="7225515" y="1504404"/>
            <a:ext cx="1729890" cy="1867062"/>
          </a:xfrm>
          <a:prstGeom prst="rect">
            <a:avLst/>
          </a:prstGeom>
        </p:spPr>
      </p:pic>
      <p:pic>
        <p:nvPicPr>
          <p:cNvPr id="6" name="Picture 5">
            <a:extLst>
              <a:ext uri="{FF2B5EF4-FFF2-40B4-BE49-F238E27FC236}">
                <a16:creationId xmlns:a16="http://schemas.microsoft.com/office/drawing/2014/main" id="{051E788E-BE93-4AAC-B3D7-A351B2D5B9D0}"/>
              </a:ext>
            </a:extLst>
          </p:cNvPr>
          <p:cNvPicPr>
            <a:picLocks noChangeAspect="1"/>
          </p:cNvPicPr>
          <p:nvPr/>
        </p:nvPicPr>
        <p:blipFill>
          <a:blip r:embed="rId5"/>
          <a:stretch>
            <a:fillRect/>
          </a:stretch>
        </p:blipFill>
        <p:spPr>
          <a:xfrm>
            <a:off x="188595" y="3159047"/>
            <a:ext cx="1432365" cy="1460672"/>
          </a:xfrm>
          <a:prstGeom prst="rect">
            <a:avLst/>
          </a:prstGeom>
        </p:spPr>
      </p:pic>
      <p:pic>
        <p:nvPicPr>
          <p:cNvPr id="8" name="Picture 7">
            <a:extLst>
              <a:ext uri="{FF2B5EF4-FFF2-40B4-BE49-F238E27FC236}">
                <a16:creationId xmlns:a16="http://schemas.microsoft.com/office/drawing/2014/main" id="{DBEEF8A8-5AC4-426A-813C-88BCCC565D2B}"/>
              </a:ext>
            </a:extLst>
          </p:cNvPr>
          <p:cNvPicPr>
            <a:picLocks noChangeAspect="1"/>
          </p:cNvPicPr>
          <p:nvPr/>
        </p:nvPicPr>
        <p:blipFill>
          <a:blip r:embed="rId6"/>
          <a:stretch>
            <a:fillRect/>
          </a:stretch>
        </p:blipFill>
        <p:spPr>
          <a:xfrm>
            <a:off x="0" y="20362"/>
            <a:ext cx="921834" cy="552338"/>
          </a:xfrm>
          <a:prstGeom prst="rect">
            <a:avLst/>
          </a:prstGeom>
        </p:spPr>
      </p:pic>
    </p:spTree>
    <p:extLst>
      <p:ext uri="{BB962C8B-B14F-4D97-AF65-F5344CB8AC3E}">
        <p14:creationId xmlns:p14="http://schemas.microsoft.com/office/powerpoint/2010/main" val="3940002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RESULTS</a:t>
            </a:r>
            <a:endParaRPr dirty="0"/>
          </a:p>
        </p:txBody>
      </p:sp>
      <p:sp>
        <p:nvSpPr>
          <p:cNvPr id="628" name="Google Shape;628;p33"/>
          <p:cNvSpPr txBox="1">
            <a:spLocks noGrp="1"/>
          </p:cNvSpPr>
          <p:nvPr>
            <p:ph type="body" idx="1"/>
          </p:nvPr>
        </p:nvSpPr>
        <p:spPr>
          <a:xfrm>
            <a:off x="713100" y="1147950"/>
            <a:ext cx="7717800" cy="3529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Ø"/>
            </a:pPr>
            <a:r>
              <a:rPr lang="en-US" sz="1600" b="1" dirty="0"/>
              <a:t>Number of iterations vs Cost function graph:</a:t>
            </a:r>
            <a:endParaRPr lang="en-US" sz="1600" dirty="0"/>
          </a:p>
          <a:p>
            <a:pPr marL="285750" lvl="0" indent="-285750" algn="l" rtl="0">
              <a:spcBef>
                <a:spcPts val="0"/>
              </a:spcBef>
              <a:spcAft>
                <a:spcPts val="0"/>
              </a:spcAft>
              <a:buClr>
                <a:schemeClr val="dk1"/>
              </a:buClr>
              <a:buSzPts val="110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0B32F255-2738-4874-AC69-EB9021AD1D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0872" y="1689690"/>
            <a:ext cx="3710940" cy="2446020"/>
          </a:xfrm>
          <a:prstGeom prst="rect">
            <a:avLst/>
          </a:prstGeom>
          <a:noFill/>
          <a:ln>
            <a:solidFill>
              <a:schemeClr val="tx1">
                <a:lumMod val="95000"/>
                <a:lumOff val="5000"/>
              </a:schemeClr>
            </a:solidFill>
          </a:ln>
        </p:spPr>
      </p:pic>
      <p:pic>
        <p:nvPicPr>
          <p:cNvPr id="3" name="Picture 2">
            <a:extLst>
              <a:ext uri="{FF2B5EF4-FFF2-40B4-BE49-F238E27FC236}">
                <a16:creationId xmlns:a16="http://schemas.microsoft.com/office/drawing/2014/main" id="{B9383002-118F-4E99-A27F-33E64892CB12}"/>
              </a:ext>
            </a:extLst>
          </p:cNvPr>
          <p:cNvPicPr>
            <a:picLocks noChangeAspect="1"/>
          </p:cNvPicPr>
          <p:nvPr/>
        </p:nvPicPr>
        <p:blipFill>
          <a:blip r:embed="rId4"/>
          <a:stretch>
            <a:fillRect/>
          </a:stretch>
        </p:blipFill>
        <p:spPr>
          <a:xfrm>
            <a:off x="7334919" y="756159"/>
            <a:ext cx="1729890" cy="1867062"/>
          </a:xfrm>
          <a:prstGeom prst="rect">
            <a:avLst/>
          </a:prstGeom>
        </p:spPr>
      </p:pic>
      <p:pic>
        <p:nvPicPr>
          <p:cNvPr id="6" name="Picture 5">
            <a:extLst>
              <a:ext uri="{FF2B5EF4-FFF2-40B4-BE49-F238E27FC236}">
                <a16:creationId xmlns:a16="http://schemas.microsoft.com/office/drawing/2014/main" id="{C10A3236-D1B4-44A6-9D54-A3275FE95372}"/>
              </a:ext>
            </a:extLst>
          </p:cNvPr>
          <p:cNvPicPr>
            <a:picLocks noChangeAspect="1"/>
          </p:cNvPicPr>
          <p:nvPr/>
        </p:nvPicPr>
        <p:blipFill>
          <a:blip r:embed="rId5"/>
          <a:stretch>
            <a:fillRect/>
          </a:stretch>
        </p:blipFill>
        <p:spPr>
          <a:xfrm>
            <a:off x="219653" y="3084127"/>
            <a:ext cx="1388339" cy="1415777"/>
          </a:xfrm>
          <a:prstGeom prst="rect">
            <a:avLst/>
          </a:prstGeom>
        </p:spPr>
      </p:pic>
      <p:pic>
        <p:nvPicPr>
          <p:cNvPr id="8" name="Picture 7">
            <a:extLst>
              <a:ext uri="{FF2B5EF4-FFF2-40B4-BE49-F238E27FC236}">
                <a16:creationId xmlns:a16="http://schemas.microsoft.com/office/drawing/2014/main" id="{6436E1D9-26FD-41E5-94E9-D5CE1755E309}"/>
              </a:ext>
            </a:extLst>
          </p:cNvPr>
          <p:cNvPicPr>
            <a:picLocks noChangeAspect="1"/>
          </p:cNvPicPr>
          <p:nvPr/>
        </p:nvPicPr>
        <p:blipFill>
          <a:blip r:embed="rId6"/>
          <a:stretch>
            <a:fillRect/>
          </a:stretch>
        </p:blipFill>
        <p:spPr>
          <a:xfrm>
            <a:off x="0" y="0"/>
            <a:ext cx="944137" cy="565702"/>
          </a:xfrm>
          <a:prstGeom prst="rect">
            <a:avLst/>
          </a:prstGeom>
        </p:spPr>
      </p:pic>
    </p:spTree>
    <p:extLst>
      <p:ext uri="{BB962C8B-B14F-4D97-AF65-F5344CB8AC3E}">
        <p14:creationId xmlns:p14="http://schemas.microsoft.com/office/powerpoint/2010/main" val="500036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6"/>
          <p:cNvSpPr txBox="1">
            <a:spLocks noGrp="1"/>
          </p:cNvSpPr>
          <p:nvPr>
            <p:ph type="title" idx="2"/>
          </p:nvPr>
        </p:nvSpPr>
        <p:spPr>
          <a:xfrm>
            <a:off x="5212035" y="1917035"/>
            <a:ext cx="2733900" cy="14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PROJECT SUMMARY</a:t>
            </a:r>
          </a:p>
        </p:txBody>
      </p:sp>
      <p:sp>
        <p:nvSpPr>
          <p:cNvPr id="680" name="Google Shape;680;p36"/>
          <p:cNvSpPr txBox="1">
            <a:spLocks noGrp="1"/>
          </p:cNvSpPr>
          <p:nvPr>
            <p:ph type="title"/>
          </p:nvPr>
        </p:nvSpPr>
        <p:spPr>
          <a:xfrm>
            <a:off x="6153885" y="1254349"/>
            <a:ext cx="850200" cy="6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681" name="Google Shape;681;p36"/>
          <p:cNvGrpSpPr/>
          <p:nvPr/>
        </p:nvGrpSpPr>
        <p:grpSpPr>
          <a:xfrm>
            <a:off x="985178" y="712162"/>
            <a:ext cx="3720669" cy="3719182"/>
            <a:chOff x="985225" y="863600"/>
            <a:chExt cx="3306673" cy="3305352"/>
          </a:xfrm>
        </p:grpSpPr>
        <p:sp>
          <p:nvSpPr>
            <p:cNvPr id="682" name="Google Shape;682;p36"/>
            <p:cNvSpPr/>
            <p:nvPr/>
          </p:nvSpPr>
          <p:spPr>
            <a:xfrm>
              <a:off x="1246000" y="863600"/>
              <a:ext cx="2732700" cy="3135900"/>
            </a:xfrm>
            <a:prstGeom prst="round2SameRect">
              <a:avLst>
                <a:gd name="adj1" fmla="val 50000"/>
                <a:gd name="adj2" fmla="val 0"/>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3369896" y="2889583"/>
              <a:ext cx="255797" cy="880143"/>
            </a:xfrm>
            <a:custGeom>
              <a:avLst/>
              <a:gdLst/>
              <a:ahLst/>
              <a:cxnLst/>
              <a:rect l="l" t="t" r="r" b="b"/>
              <a:pathLst>
                <a:path w="4585" h="15776" extrusionOk="0">
                  <a:moveTo>
                    <a:pt x="0" y="0"/>
                  </a:moveTo>
                  <a:lnTo>
                    <a:pt x="0" y="13526"/>
                  </a:lnTo>
                  <a:cubicBezTo>
                    <a:pt x="0" y="14764"/>
                    <a:pt x="1012" y="15776"/>
                    <a:pt x="2250" y="15776"/>
                  </a:cubicBezTo>
                  <a:lnTo>
                    <a:pt x="2346" y="15776"/>
                  </a:lnTo>
                  <a:cubicBezTo>
                    <a:pt x="3572" y="15776"/>
                    <a:pt x="4584" y="14764"/>
                    <a:pt x="4584" y="13526"/>
                  </a:cubicBezTo>
                  <a:lnTo>
                    <a:pt x="4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3343284" y="2849694"/>
              <a:ext cx="308965" cy="39946"/>
            </a:xfrm>
            <a:custGeom>
              <a:avLst/>
              <a:gdLst/>
              <a:ahLst/>
              <a:cxnLst/>
              <a:rect l="l" t="t" r="r" b="b"/>
              <a:pathLst>
                <a:path w="5538" h="716" extrusionOk="0">
                  <a:moveTo>
                    <a:pt x="358" y="1"/>
                  </a:moveTo>
                  <a:cubicBezTo>
                    <a:pt x="168" y="1"/>
                    <a:pt x="1" y="167"/>
                    <a:pt x="1" y="358"/>
                  </a:cubicBezTo>
                  <a:cubicBezTo>
                    <a:pt x="1" y="548"/>
                    <a:pt x="168" y="715"/>
                    <a:pt x="358" y="715"/>
                  </a:cubicBezTo>
                  <a:lnTo>
                    <a:pt x="5180" y="715"/>
                  </a:lnTo>
                  <a:cubicBezTo>
                    <a:pt x="5383" y="715"/>
                    <a:pt x="5537" y="548"/>
                    <a:pt x="5537" y="358"/>
                  </a:cubicBezTo>
                  <a:cubicBezTo>
                    <a:pt x="5537" y="167"/>
                    <a:pt x="5371" y="1"/>
                    <a:pt x="5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3761762" y="2889583"/>
              <a:ext cx="255128" cy="880143"/>
            </a:xfrm>
            <a:custGeom>
              <a:avLst/>
              <a:gdLst/>
              <a:ahLst/>
              <a:cxnLst/>
              <a:rect l="l" t="t" r="r" b="b"/>
              <a:pathLst>
                <a:path w="4573" h="15776" extrusionOk="0">
                  <a:moveTo>
                    <a:pt x="1" y="0"/>
                  </a:moveTo>
                  <a:lnTo>
                    <a:pt x="1" y="13526"/>
                  </a:lnTo>
                  <a:cubicBezTo>
                    <a:pt x="1" y="14764"/>
                    <a:pt x="1013" y="15776"/>
                    <a:pt x="2251" y="15776"/>
                  </a:cubicBezTo>
                  <a:lnTo>
                    <a:pt x="2323" y="15776"/>
                  </a:lnTo>
                  <a:cubicBezTo>
                    <a:pt x="3561" y="15776"/>
                    <a:pt x="4573" y="14764"/>
                    <a:pt x="4573" y="13526"/>
                  </a:cubicBezTo>
                  <a:lnTo>
                    <a:pt x="4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3734537" y="2849694"/>
              <a:ext cx="308965" cy="39946"/>
            </a:xfrm>
            <a:custGeom>
              <a:avLst/>
              <a:gdLst/>
              <a:ahLst/>
              <a:cxnLst/>
              <a:rect l="l" t="t" r="r" b="b"/>
              <a:pathLst>
                <a:path w="5538" h="716" extrusionOk="0">
                  <a:moveTo>
                    <a:pt x="358" y="1"/>
                  </a:moveTo>
                  <a:cubicBezTo>
                    <a:pt x="167" y="1"/>
                    <a:pt x="1" y="167"/>
                    <a:pt x="1" y="358"/>
                  </a:cubicBezTo>
                  <a:cubicBezTo>
                    <a:pt x="1" y="548"/>
                    <a:pt x="167" y="715"/>
                    <a:pt x="358" y="715"/>
                  </a:cubicBezTo>
                  <a:lnTo>
                    <a:pt x="5180" y="715"/>
                  </a:lnTo>
                  <a:cubicBezTo>
                    <a:pt x="5370" y="715"/>
                    <a:pt x="5537" y="548"/>
                    <a:pt x="5537" y="358"/>
                  </a:cubicBezTo>
                  <a:cubicBezTo>
                    <a:pt x="5537" y="167"/>
                    <a:pt x="5370" y="1"/>
                    <a:pt x="5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3832169" y="3558445"/>
              <a:ext cx="114983" cy="114983"/>
            </a:xfrm>
            <a:custGeom>
              <a:avLst/>
              <a:gdLst/>
              <a:ahLst/>
              <a:cxnLst/>
              <a:rect l="l" t="t" r="r" b="b"/>
              <a:pathLst>
                <a:path w="2061" h="2061" extrusionOk="0">
                  <a:moveTo>
                    <a:pt x="1037" y="1"/>
                  </a:moveTo>
                  <a:cubicBezTo>
                    <a:pt x="465" y="1"/>
                    <a:pt x="1" y="465"/>
                    <a:pt x="1" y="1025"/>
                  </a:cubicBezTo>
                  <a:cubicBezTo>
                    <a:pt x="1" y="1596"/>
                    <a:pt x="465" y="2060"/>
                    <a:pt x="1037" y="2060"/>
                  </a:cubicBezTo>
                  <a:cubicBezTo>
                    <a:pt x="1596" y="2060"/>
                    <a:pt x="2061" y="1596"/>
                    <a:pt x="2061" y="1025"/>
                  </a:cubicBezTo>
                  <a:cubicBezTo>
                    <a:pt x="2061" y="465"/>
                    <a:pt x="1596" y="1"/>
                    <a:pt x="1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3906592" y="3426949"/>
              <a:ext cx="46529" cy="46529"/>
            </a:xfrm>
            <a:custGeom>
              <a:avLst/>
              <a:gdLst/>
              <a:ahLst/>
              <a:cxnLst/>
              <a:rect l="l" t="t" r="r" b="b"/>
              <a:pathLst>
                <a:path w="834" h="834" extrusionOk="0">
                  <a:moveTo>
                    <a:pt x="417" y="0"/>
                  </a:moveTo>
                  <a:cubicBezTo>
                    <a:pt x="179" y="0"/>
                    <a:pt x="0" y="191"/>
                    <a:pt x="0" y="417"/>
                  </a:cubicBezTo>
                  <a:cubicBezTo>
                    <a:pt x="0" y="655"/>
                    <a:pt x="191" y="834"/>
                    <a:pt x="417" y="834"/>
                  </a:cubicBezTo>
                  <a:cubicBezTo>
                    <a:pt x="655" y="834"/>
                    <a:pt x="834" y="631"/>
                    <a:pt x="834" y="417"/>
                  </a:cubicBezTo>
                  <a:cubicBezTo>
                    <a:pt x="834" y="179"/>
                    <a:pt x="643" y="0"/>
                    <a:pt x="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3828877" y="3478721"/>
              <a:ext cx="39890" cy="39946"/>
            </a:xfrm>
            <a:custGeom>
              <a:avLst/>
              <a:gdLst/>
              <a:ahLst/>
              <a:cxnLst/>
              <a:rect l="l" t="t" r="r" b="b"/>
              <a:pathLst>
                <a:path w="715" h="716" extrusionOk="0">
                  <a:moveTo>
                    <a:pt x="358" y="1"/>
                  </a:moveTo>
                  <a:cubicBezTo>
                    <a:pt x="167" y="1"/>
                    <a:pt x="0" y="168"/>
                    <a:pt x="0" y="358"/>
                  </a:cubicBezTo>
                  <a:cubicBezTo>
                    <a:pt x="0" y="549"/>
                    <a:pt x="167" y="715"/>
                    <a:pt x="358" y="715"/>
                  </a:cubicBezTo>
                  <a:cubicBezTo>
                    <a:pt x="560" y="715"/>
                    <a:pt x="715" y="560"/>
                    <a:pt x="715" y="358"/>
                  </a:cubicBezTo>
                  <a:cubicBezTo>
                    <a:pt x="715" y="168"/>
                    <a:pt x="56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3129443" y="3056952"/>
              <a:ext cx="1127906" cy="104997"/>
            </a:xfrm>
            <a:custGeom>
              <a:avLst/>
              <a:gdLst/>
              <a:ahLst/>
              <a:cxnLst/>
              <a:rect l="l" t="t" r="r" b="b"/>
              <a:pathLst>
                <a:path w="20217" h="1882" extrusionOk="0">
                  <a:moveTo>
                    <a:pt x="0" y="0"/>
                  </a:moveTo>
                  <a:lnTo>
                    <a:pt x="0" y="1882"/>
                  </a:lnTo>
                  <a:lnTo>
                    <a:pt x="20217" y="1882"/>
                  </a:lnTo>
                  <a:lnTo>
                    <a:pt x="202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3209110" y="3161892"/>
              <a:ext cx="963884" cy="786527"/>
            </a:xfrm>
            <a:custGeom>
              <a:avLst/>
              <a:gdLst/>
              <a:ahLst/>
              <a:cxnLst/>
              <a:rect l="l" t="t" r="r" b="b"/>
              <a:pathLst>
                <a:path w="17277" h="14098" extrusionOk="0">
                  <a:moveTo>
                    <a:pt x="1" y="1"/>
                  </a:moveTo>
                  <a:lnTo>
                    <a:pt x="1" y="14098"/>
                  </a:lnTo>
                  <a:lnTo>
                    <a:pt x="17277" y="14098"/>
                  </a:lnTo>
                  <a:lnTo>
                    <a:pt x="17277" y="1"/>
                  </a:lnTo>
                  <a:lnTo>
                    <a:pt x="16360" y="1"/>
                  </a:lnTo>
                  <a:lnTo>
                    <a:pt x="16360" y="12228"/>
                  </a:lnTo>
                  <a:lnTo>
                    <a:pt x="918" y="12228"/>
                  </a:lnTo>
                  <a:lnTo>
                    <a:pt x="9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3587754" y="1892344"/>
              <a:ext cx="322857" cy="298532"/>
            </a:xfrm>
            <a:custGeom>
              <a:avLst/>
              <a:gdLst/>
              <a:ahLst/>
              <a:cxnLst/>
              <a:rect l="l" t="t" r="r" b="b"/>
              <a:pathLst>
                <a:path w="5787" h="5351" extrusionOk="0">
                  <a:moveTo>
                    <a:pt x="949" y="1"/>
                  </a:moveTo>
                  <a:cubicBezTo>
                    <a:pt x="721" y="1"/>
                    <a:pt x="494" y="93"/>
                    <a:pt x="322" y="278"/>
                  </a:cubicBezTo>
                  <a:cubicBezTo>
                    <a:pt x="0" y="635"/>
                    <a:pt x="12" y="1171"/>
                    <a:pt x="369" y="1504"/>
                  </a:cubicBezTo>
                  <a:lnTo>
                    <a:pt x="4239" y="5124"/>
                  </a:lnTo>
                  <a:cubicBezTo>
                    <a:pt x="4402" y="5276"/>
                    <a:pt x="4611" y="5350"/>
                    <a:pt x="4821" y="5350"/>
                  </a:cubicBezTo>
                  <a:cubicBezTo>
                    <a:pt x="5055" y="5350"/>
                    <a:pt x="5290" y="5258"/>
                    <a:pt x="5465" y="5076"/>
                  </a:cubicBezTo>
                  <a:cubicBezTo>
                    <a:pt x="5787" y="4719"/>
                    <a:pt x="5775" y="4183"/>
                    <a:pt x="5418" y="3850"/>
                  </a:cubicBezTo>
                  <a:lnTo>
                    <a:pt x="1548" y="242"/>
                  </a:lnTo>
                  <a:cubicBezTo>
                    <a:pt x="1376" y="81"/>
                    <a:pt x="1162" y="1"/>
                    <a:pt x="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2795988" y="2002808"/>
              <a:ext cx="999087" cy="1048908"/>
            </a:xfrm>
            <a:custGeom>
              <a:avLst/>
              <a:gdLst/>
              <a:ahLst/>
              <a:cxnLst/>
              <a:rect l="l" t="t" r="r" b="b"/>
              <a:pathLst>
                <a:path w="17908" h="18801" extrusionOk="0">
                  <a:moveTo>
                    <a:pt x="15073" y="0"/>
                  </a:moveTo>
                  <a:lnTo>
                    <a:pt x="0" y="16157"/>
                  </a:lnTo>
                  <a:lnTo>
                    <a:pt x="2846" y="18800"/>
                  </a:lnTo>
                  <a:lnTo>
                    <a:pt x="17907" y="2655"/>
                  </a:lnTo>
                  <a:lnTo>
                    <a:pt x="15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2728873" y="2882275"/>
              <a:ext cx="249158" cy="237889"/>
            </a:xfrm>
            <a:custGeom>
              <a:avLst/>
              <a:gdLst/>
              <a:ahLst/>
              <a:cxnLst/>
              <a:rect l="l" t="t" r="r" b="b"/>
              <a:pathLst>
                <a:path w="4466" h="4264" extrusionOk="0">
                  <a:moveTo>
                    <a:pt x="757" y="0"/>
                  </a:moveTo>
                  <a:cubicBezTo>
                    <a:pt x="727" y="0"/>
                    <a:pt x="697" y="12"/>
                    <a:pt x="679" y="36"/>
                  </a:cubicBezTo>
                  <a:lnTo>
                    <a:pt x="48" y="714"/>
                  </a:lnTo>
                  <a:cubicBezTo>
                    <a:pt x="1" y="750"/>
                    <a:pt x="1" y="834"/>
                    <a:pt x="48" y="869"/>
                  </a:cubicBezTo>
                  <a:lnTo>
                    <a:pt x="3632" y="4227"/>
                  </a:lnTo>
                  <a:cubicBezTo>
                    <a:pt x="3653" y="4253"/>
                    <a:pt x="3679" y="4263"/>
                    <a:pt x="3705" y="4263"/>
                  </a:cubicBezTo>
                  <a:cubicBezTo>
                    <a:pt x="3738" y="4263"/>
                    <a:pt x="3772" y="4247"/>
                    <a:pt x="3799" y="4227"/>
                  </a:cubicBezTo>
                  <a:lnTo>
                    <a:pt x="4430" y="3548"/>
                  </a:lnTo>
                  <a:cubicBezTo>
                    <a:pt x="4465" y="3512"/>
                    <a:pt x="4465" y="3429"/>
                    <a:pt x="4430" y="3393"/>
                  </a:cubicBezTo>
                  <a:lnTo>
                    <a:pt x="834" y="36"/>
                  </a:lnTo>
                  <a:cubicBezTo>
                    <a:pt x="816" y="12"/>
                    <a:pt x="786" y="0"/>
                    <a:pt x="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2701648" y="2981915"/>
              <a:ext cx="176073" cy="174846"/>
            </a:xfrm>
            <a:custGeom>
              <a:avLst/>
              <a:gdLst/>
              <a:ahLst/>
              <a:cxnLst/>
              <a:rect l="l" t="t" r="r" b="b"/>
              <a:pathLst>
                <a:path w="3156" h="3134" extrusionOk="0">
                  <a:moveTo>
                    <a:pt x="1489" y="0"/>
                  </a:moveTo>
                  <a:lnTo>
                    <a:pt x="48" y="1548"/>
                  </a:lnTo>
                  <a:cubicBezTo>
                    <a:pt x="0" y="1619"/>
                    <a:pt x="0" y="1703"/>
                    <a:pt x="60" y="1762"/>
                  </a:cubicBezTo>
                  <a:lnTo>
                    <a:pt x="1489" y="3108"/>
                  </a:lnTo>
                  <a:cubicBezTo>
                    <a:pt x="1522" y="3124"/>
                    <a:pt x="1560" y="3133"/>
                    <a:pt x="1598" y="3133"/>
                  </a:cubicBezTo>
                  <a:cubicBezTo>
                    <a:pt x="1641" y="3133"/>
                    <a:pt x="1683" y="3121"/>
                    <a:pt x="1715" y="3096"/>
                  </a:cubicBezTo>
                  <a:lnTo>
                    <a:pt x="3156" y="1548"/>
                  </a:ln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2857078" y="2064902"/>
              <a:ext cx="870882" cy="897550"/>
            </a:xfrm>
            <a:custGeom>
              <a:avLst/>
              <a:gdLst/>
              <a:ahLst/>
              <a:cxnLst/>
              <a:rect l="l" t="t" r="r" b="b"/>
              <a:pathLst>
                <a:path w="15610" h="16088" extrusionOk="0">
                  <a:moveTo>
                    <a:pt x="11388" y="0"/>
                  </a:moveTo>
                  <a:cubicBezTo>
                    <a:pt x="11340" y="0"/>
                    <a:pt x="11291" y="21"/>
                    <a:pt x="11252" y="66"/>
                  </a:cubicBezTo>
                  <a:lnTo>
                    <a:pt x="60" y="12056"/>
                  </a:lnTo>
                  <a:cubicBezTo>
                    <a:pt x="1" y="12127"/>
                    <a:pt x="1" y="12234"/>
                    <a:pt x="72" y="12306"/>
                  </a:cubicBezTo>
                  <a:lnTo>
                    <a:pt x="4084" y="16044"/>
                  </a:lnTo>
                  <a:cubicBezTo>
                    <a:pt x="4124" y="16073"/>
                    <a:pt x="4167" y="16087"/>
                    <a:pt x="4209" y="16087"/>
                  </a:cubicBezTo>
                  <a:cubicBezTo>
                    <a:pt x="4256" y="16087"/>
                    <a:pt x="4303" y="16070"/>
                    <a:pt x="4346" y="16032"/>
                  </a:cubicBezTo>
                  <a:lnTo>
                    <a:pt x="15538" y="4031"/>
                  </a:lnTo>
                  <a:cubicBezTo>
                    <a:pt x="15610" y="3959"/>
                    <a:pt x="15610" y="3840"/>
                    <a:pt x="15526" y="3781"/>
                  </a:cubicBezTo>
                  <a:lnTo>
                    <a:pt x="11502" y="42"/>
                  </a:lnTo>
                  <a:cubicBezTo>
                    <a:pt x="11469" y="15"/>
                    <a:pt x="11429" y="0"/>
                    <a:pt x="11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2336951" y="3796276"/>
              <a:ext cx="1128632" cy="152139"/>
            </a:xfrm>
            <a:custGeom>
              <a:avLst/>
              <a:gdLst/>
              <a:ahLst/>
              <a:cxnLst/>
              <a:rect l="l" t="t" r="r" b="b"/>
              <a:pathLst>
                <a:path w="20230" h="2727" extrusionOk="0">
                  <a:moveTo>
                    <a:pt x="489" y="0"/>
                  </a:moveTo>
                  <a:cubicBezTo>
                    <a:pt x="227" y="0"/>
                    <a:pt x="1" y="226"/>
                    <a:pt x="1" y="488"/>
                  </a:cubicBezTo>
                  <a:lnTo>
                    <a:pt x="1" y="2727"/>
                  </a:lnTo>
                  <a:lnTo>
                    <a:pt x="20230" y="2727"/>
                  </a:lnTo>
                  <a:lnTo>
                    <a:pt x="20230" y="488"/>
                  </a:lnTo>
                  <a:cubicBezTo>
                    <a:pt x="20230" y="226"/>
                    <a:pt x="20003" y="0"/>
                    <a:pt x="19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551518" y="2517578"/>
              <a:ext cx="1039591" cy="1079481"/>
            </a:xfrm>
            <a:custGeom>
              <a:avLst/>
              <a:gdLst/>
              <a:ahLst/>
              <a:cxnLst/>
              <a:rect l="l" t="t" r="r" b="b"/>
              <a:pathLst>
                <a:path w="18634" h="19349" extrusionOk="0">
                  <a:moveTo>
                    <a:pt x="16515" y="1"/>
                  </a:moveTo>
                  <a:lnTo>
                    <a:pt x="16515" y="9371"/>
                  </a:lnTo>
                  <a:cubicBezTo>
                    <a:pt x="16515" y="13990"/>
                    <a:pt x="12788" y="17705"/>
                    <a:pt x="8180" y="17705"/>
                  </a:cubicBezTo>
                  <a:lnTo>
                    <a:pt x="7109" y="17705"/>
                  </a:lnTo>
                  <a:cubicBezTo>
                    <a:pt x="4811" y="17705"/>
                    <a:pt x="2680" y="16967"/>
                    <a:pt x="953" y="15705"/>
                  </a:cubicBezTo>
                  <a:lnTo>
                    <a:pt x="548" y="16241"/>
                  </a:lnTo>
                  <a:lnTo>
                    <a:pt x="1" y="16979"/>
                  </a:lnTo>
                  <a:cubicBezTo>
                    <a:pt x="2001" y="18467"/>
                    <a:pt x="4501" y="19348"/>
                    <a:pt x="7180" y="19348"/>
                  </a:cubicBezTo>
                  <a:lnTo>
                    <a:pt x="8942" y="19348"/>
                  </a:lnTo>
                  <a:cubicBezTo>
                    <a:pt x="14300" y="19348"/>
                    <a:pt x="18634" y="15002"/>
                    <a:pt x="18634" y="9657"/>
                  </a:cubicBezTo>
                  <a:lnTo>
                    <a:pt x="18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339629" y="3230290"/>
              <a:ext cx="336191" cy="282688"/>
            </a:xfrm>
            <a:custGeom>
              <a:avLst/>
              <a:gdLst/>
              <a:ahLst/>
              <a:cxnLst/>
              <a:rect l="l" t="t" r="r" b="b"/>
              <a:pathLst>
                <a:path w="6026" h="5067" extrusionOk="0">
                  <a:moveTo>
                    <a:pt x="1239" y="1"/>
                  </a:moveTo>
                  <a:lnTo>
                    <a:pt x="72" y="1715"/>
                  </a:lnTo>
                  <a:cubicBezTo>
                    <a:pt x="1" y="1823"/>
                    <a:pt x="36" y="1954"/>
                    <a:pt x="132" y="2025"/>
                  </a:cubicBezTo>
                  <a:lnTo>
                    <a:pt x="4561" y="5025"/>
                  </a:lnTo>
                  <a:cubicBezTo>
                    <a:pt x="4597" y="5053"/>
                    <a:pt x="4641" y="5066"/>
                    <a:pt x="4685" y="5066"/>
                  </a:cubicBezTo>
                  <a:cubicBezTo>
                    <a:pt x="4755" y="5066"/>
                    <a:pt x="4826" y="5032"/>
                    <a:pt x="4870" y="4966"/>
                  </a:cubicBezTo>
                  <a:lnTo>
                    <a:pt x="6025" y="3251"/>
                  </a:lnTo>
                  <a:lnTo>
                    <a:pt x="1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339629" y="3080551"/>
              <a:ext cx="477004" cy="374239"/>
            </a:xfrm>
            <a:custGeom>
              <a:avLst/>
              <a:gdLst/>
              <a:ahLst/>
              <a:cxnLst/>
              <a:rect l="l" t="t" r="r" b="b"/>
              <a:pathLst>
                <a:path w="8550" h="6708" extrusionOk="0">
                  <a:moveTo>
                    <a:pt x="1295" y="1"/>
                  </a:moveTo>
                  <a:cubicBezTo>
                    <a:pt x="1221" y="1"/>
                    <a:pt x="1147" y="35"/>
                    <a:pt x="1096" y="101"/>
                  </a:cubicBezTo>
                  <a:lnTo>
                    <a:pt x="72" y="1601"/>
                  </a:lnTo>
                  <a:cubicBezTo>
                    <a:pt x="1" y="1709"/>
                    <a:pt x="24" y="1863"/>
                    <a:pt x="132" y="1935"/>
                  </a:cubicBezTo>
                  <a:lnTo>
                    <a:pt x="7109" y="6662"/>
                  </a:lnTo>
                  <a:cubicBezTo>
                    <a:pt x="7149" y="6693"/>
                    <a:pt x="7197" y="6708"/>
                    <a:pt x="7244" y="6708"/>
                  </a:cubicBezTo>
                  <a:cubicBezTo>
                    <a:pt x="7321" y="6708"/>
                    <a:pt x="7398" y="6669"/>
                    <a:pt x="7442" y="6602"/>
                  </a:cubicBezTo>
                  <a:lnTo>
                    <a:pt x="8466" y="5102"/>
                  </a:lnTo>
                  <a:cubicBezTo>
                    <a:pt x="8549" y="4995"/>
                    <a:pt x="8514" y="4852"/>
                    <a:pt x="8406" y="4780"/>
                  </a:cubicBezTo>
                  <a:lnTo>
                    <a:pt x="1429" y="42"/>
                  </a:lnTo>
                  <a:cubicBezTo>
                    <a:pt x="1388" y="14"/>
                    <a:pt x="134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3359240" y="2343571"/>
              <a:ext cx="344782" cy="346121"/>
            </a:xfrm>
            <a:custGeom>
              <a:avLst/>
              <a:gdLst/>
              <a:ahLst/>
              <a:cxnLst/>
              <a:rect l="l" t="t" r="r" b="b"/>
              <a:pathLst>
                <a:path w="6180" h="6204" extrusionOk="0">
                  <a:moveTo>
                    <a:pt x="3096" y="0"/>
                  </a:moveTo>
                  <a:cubicBezTo>
                    <a:pt x="1382" y="0"/>
                    <a:pt x="1" y="1393"/>
                    <a:pt x="1" y="3096"/>
                  </a:cubicBezTo>
                  <a:cubicBezTo>
                    <a:pt x="1" y="4060"/>
                    <a:pt x="429" y="4917"/>
                    <a:pt x="1120" y="5477"/>
                  </a:cubicBezTo>
                  <a:cubicBezTo>
                    <a:pt x="1644" y="5929"/>
                    <a:pt x="2334" y="6203"/>
                    <a:pt x="3084" y="6203"/>
                  </a:cubicBezTo>
                  <a:cubicBezTo>
                    <a:pt x="4799" y="6203"/>
                    <a:pt x="6180" y="4810"/>
                    <a:pt x="6180" y="3108"/>
                  </a:cubicBezTo>
                  <a:cubicBezTo>
                    <a:pt x="6180" y="2239"/>
                    <a:pt x="5835" y="1465"/>
                    <a:pt x="5263" y="893"/>
                  </a:cubicBezTo>
                  <a:cubicBezTo>
                    <a:pt x="4716" y="345"/>
                    <a:pt x="3942" y="0"/>
                    <a:pt x="3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3438963" y="2424577"/>
              <a:ext cx="184721" cy="184051"/>
            </a:xfrm>
            <a:custGeom>
              <a:avLst/>
              <a:gdLst/>
              <a:ahLst/>
              <a:cxnLst/>
              <a:rect l="l" t="t" r="r" b="b"/>
              <a:pathLst>
                <a:path w="3311" h="3299" extrusionOk="0">
                  <a:moveTo>
                    <a:pt x="1655" y="1"/>
                  </a:moveTo>
                  <a:cubicBezTo>
                    <a:pt x="739" y="1"/>
                    <a:pt x="0" y="739"/>
                    <a:pt x="0" y="1644"/>
                  </a:cubicBezTo>
                  <a:cubicBezTo>
                    <a:pt x="0" y="2561"/>
                    <a:pt x="739" y="3299"/>
                    <a:pt x="1655" y="3299"/>
                  </a:cubicBezTo>
                  <a:cubicBezTo>
                    <a:pt x="2560" y="3299"/>
                    <a:pt x="3310" y="2561"/>
                    <a:pt x="3310" y="1644"/>
                  </a:cubicBezTo>
                  <a:cubicBezTo>
                    <a:pt x="3310" y="739"/>
                    <a:pt x="2560" y="1"/>
                    <a:pt x="16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2901598" y="3424271"/>
              <a:ext cx="225894" cy="444423"/>
            </a:xfrm>
            <a:custGeom>
              <a:avLst/>
              <a:gdLst/>
              <a:ahLst/>
              <a:cxnLst/>
              <a:rect l="l" t="t" r="r" b="b"/>
              <a:pathLst>
                <a:path w="4049" h="7966" extrusionOk="0">
                  <a:moveTo>
                    <a:pt x="2082" y="0"/>
                  </a:moveTo>
                  <a:cubicBezTo>
                    <a:pt x="2074" y="0"/>
                    <a:pt x="2067" y="1"/>
                    <a:pt x="2060" y="1"/>
                  </a:cubicBezTo>
                  <a:lnTo>
                    <a:pt x="1977" y="1"/>
                  </a:lnTo>
                  <a:cubicBezTo>
                    <a:pt x="893" y="1"/>
                    <a:pt x="0" y="882"/>
                    <a:pt x="0" y="1977"/>
                  </a:cubicBezTo>
                  <a:lnTo>
                    <a:pt x="0" y="7966"/>
                  </a:lnTo>
                  <a:lnTo>
                    <a:pt x="4048" y="7966"/>
                  </a:lnTo>
                  <a:lnTo>
                    <a:pt x="4048" y="1977"/>
                  </a:lnTo>
                  <a:cubicBezTo>
                    <a:pt x="4048" y="889"/>
                    <a:pt x="3167" y="0"/>
                    <a:pt x="2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2962688" y="3493338"/>
              <a:ext cx="104327" cy="104383"/>
            </a:xfrm>
            <a:custGeom>
              <a:avLst/>
              <a:gdLst/>
              <a:ahLst/>
              <a:cxnLst/>
              <a:rect l="l" t="t" r="r" b="b"/>
              <a:pathLst>
                <a:path w="1870" h="1871" extrusionOk="0">
                  <a:moveTo>
                    <a:pt x="929" y="1"/>
                  </a:moveTo>
                  <a:cubicBezTo>
                    <a:pt x="417" y="1"/>
                    <a:pt x="1" y="418"/>
                    <a:pt x="1" y="930"/>
                  </a:cubicBezTo>
                  <a:cubicBezTo>
                    <a:pt x="1" y="1453"/>
                    <a:pt x="417" y="1870"/>
                    <a:pt x="929" y="1870"/>
                  </a:cubicBezTo>
                  <a:cubicBezTo>
                    <a:pt x="1453" y="1870"/>
                    <a:pt x="1870" y="1453"/>
                    <a:pt x="1870" y="930"/>
                  </a:cubicBezTo>
                  <a:cubicBezTo>
                    <a:pt x="1870" y="418"/>
                    <a:pt x="1453"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1349922" y="2513617"/>
              <a:ext cx="1003048" cy="1485967"/>
            </a:xfrm>
            <a:custGeom>
              <a:avLst/>
              <a:gdLst/>
              <a:ahLst/>
              <a:cxnLst/>
              <a:rect l="l" t="t" r="r" b="b"/>
              <a:pathLst>
                <a:path w="17979" h="26635" extrusionOk="0">
                  <a:moveTo>
                    <a:pt x="6013" y="0"/>
                  </a:moveTo>
                  <a:lnTo>
                    <a:pt x="6013" y="10859"/>
                  </a:lnTo>
                  <a:cubicBezTo>
                    <a:pt x="2512" y="12240"/>
                    <a:pt x="0" y="15978"/>
                    <a:pt x="0" y="19895"/>
                  </a:cubicBezTo>
                  <a:cubicBezTo>
                    <a:pt x="0" y="24860"/>
                    <a:pt x="4025" y="26634"/>
                    <a:pt x="8989" y="26634"/>
                  </a:cubicBezTo>
                  <a:cubicBezTo>
                    <a:pt x="13942" y="26634"/>
                    <a:pt x="17979" y="24860"/>
                    <a:pt x="17979" y="19895"/>
                  </a:cubicBezTo>
                  <a:cubicBezTo>
                    <a:pt x="17979" y="15966"/>
                    <a:pt x="15466" y="12240"/>
                    <a:pt x="11966" y="10847"/>
                  </a:cubicBezTo>
                  <a:lnTo>
                    <a:pt x="11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1656151" y="2445833"/>
              <a:ext cx="393933" cy="71132"/>
            </a:xfrm>
            <a:custGeom>
              <a:avLst/>
              <a:gdLst/>
              <a:ahLst/>
              <a:cxnLst/>
              <a:rect l="l" t="t" r="r" b="b"/>
              <a:pathLst>
                <a:path w="7061" h="1275" extrusionOk="0">
                  <a:moveTo>
                    <a:pt x="298" y="1"/>
                  </a:moveTo>
                  <a:cubicBezTo>
                    <a:pt x="143" y="1"/>
                    <a:pt x="0" y="144"/>
                    <a:pt x="0" y="298"/>
                  </a:cubicBezTo>
                  <a:lnTo>
                    <a:pt x="0" y="977"/>
                  </a:lnTo>
                  <a:cubicBezTo>
                    <a:pt x="0" y="1132"/>
                    <a:pt x="143" y="1275"/>
                    <a:pt x="298" y="1275"/>
                  </a:cubicBezTo>
                  <a:lnTo>
                    <a:pt x="6763" y="1275"/>
                  </a:lnTo>
                  <a:cubicBezTo>
                    <a:pt x="6929" y="1275"/>
                    <a:pt x="7060" y="1132"/>
                    <a:pt x="7060" y="977"/>
                  </a:cubicBezTo>
                  <a:lnTo>
                    <a:pt x="7060" y="298"/>
                  </a:lnTo>
                  <a:cubicBezTo>
                    <a:pt x="7060" y="144"/>
                    <a:pt x="6929" y="1"/>
                    <a:pt x="6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1416981" y="3418971"/>
              <a:ext cx="872221" cy="522808"/>
            </a:xfrm>
            <a:custGeom>
              <a:avLst/>
              <a:gdLst/>
              <a:ahLst/>
              <a:cxnLst/>
              <a:rect l="l" t="t" r="r" b="b"/>
              <a:pathLst>
                <a:path w="15634" h="9371" extrusionOk="0">
                  <a:moveTo>
                    <a:pt x="6252" y="0"/>
                  </a:moveTo>
                  <a:cubicBezTo>
                    <a:pt x="4692" y="0"/>
                    <a:pt x="4692" y="941"/>
                    <a:pt x="3132" y="941"/>
                  </a:cubicBezTo>
                  <a:cubicBezTo>
                    <a:pt x="1870" y="941"/>
                    <a:pt x="1632" y="334"/>
                    <a:pt x="751" y="96"/>
                  </a:cubicBezTo>
                  <a:cubicBezTo>
                    <a:pt x="275" y="1167"/>
                    <a:pt x="1" y="2322"/>
                    <a:pt x="1" y="3513"/>
                  </a:cubicBezTo>
                  <a:cubicBezTo>
                    <a:pt x="1" y="7835"/>
                    <a:pt x="3501" y="9371"/>
                    <a:pt x="7823" y="9371"/>
                  </a:cubicBezTo>
                  <a:cubicBezTo>
                    <a:pt x="12133" y="9371"/>
                    <a:pt x="15634" y="7835"/>
                    <a:pt x="15634" y="3513"/>
                  </a:cubicBezTo>
                  <a:cubicBezTo>
                    <a:pt x="15634" y="2644"/>
                    <a:pt x="15479" y="1762"/>
                    <a:pt x="15217" y="917"/>
                  </a:cubicBezTo>
                  <a:cubicBezTo>
                    <a:pt x="14050" y="762"/>
                    <a:pt x="13919" y="0"/>
                    <a:pt x="12502" y="0"/>
                  </a:cubicBezTo>
                  <a:cubicBezTo>
                    <a:pt x="10943" y="0"/>
                    <a:pt x="10943" y="941"/>
                    <a:pt x="9383" y="941"/>
                  </a:cubicBezTo>
                  <a:cubicBezTo>
                    <a:pt x="7823" y="941"/>
                    <a:pt x="7823" y="0"/>
                    <a:pt x="6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2016806" y="3293054"/>
              <a:ext cx="63154" cy="63210"/>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1" y="870"/>
                    <a:pt x="1131" y="561"/>
                  </a:cubicBezTo>
                  <a:cubicBezTo>
                    <a:pt x="1131" y="251"/>
                    <a:pt x="881" y="1"/>
                    <a:pt x="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1854096" y="3123635"/>
              <a:ext cx="93058" cy="93058"/>
            </a:xfrm>
            <a:custGeom>
              <a:avLst/>
              <a:gdLst/>
              <a:ahLst/>
              <a:cxnLst/>
              <a:rect l="l" t="t" r="r" b="b"/>
              <a:pathLst>
                <a:path w="1668" h="1668" extrusionOk="0">
                  <a:moveTo>
                    <a:pt x="834" y="1"/>
                  </a:moveTo>
                  <a:cubicBezTo>
                    <a:pt x="381" y="1"/>
                    <a:pt x="0" y="382"/>
                    <a:pt x="0" y="834"/>
                  </a:cubicBezTo>
                  <a:cubicBezTo>
                    <a:pt x="0" y="1299"/>
                    <a:pt x="381" y="1668"/>
                    <a:pt x="834" y="1668"/>
                  </a:cubicBezTo>
                  <a:cubicBezTo>
                    <a:pt x="1298" y="1668"/>
                    <a:pt x="1667" y="1299"/>
                    <a:pt x="1667" y="834"/>
                  </a:cubicBezTo>
                  <a:cubicBezTo>
                    <a:pt x="1667" y="382"/>
                    <a:pt x="1286"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2167574" y="3532558"/>
              <a:ext cx="51885" cy="51829"/>
            </a:xfrm>
            <a:custGeom>
              <a:avLst/>
              <a:gdLst/>
              <a:ahLst/>
              <a:cxnLst/>
              <a:rect l="l" t="t" r="r" b="b"/>
              <a:pathLst>
                <a:path w="930" h="929" extrusionOk="0">
                  <a:moveTo>
                    <a:pt x="465" y="0"/>
                  </a:moveTo>
                  <a:cubicBezTo>
                    <a:pt x="215" y="0"/>
                    <a:pt x="1" y="215"/>
                    <a:pt x="1" y="465"/>
                  </a:cubicBezTo>
                  <a:cubicBezTo>
                    <a:pt x="1" y="727"/>
                    <a:pt x="215" y="929"/>
                    <a:pt x="465" y="929"/>
                  </a:cubicBezTo>
                  <a:cubicBezTo>
                    <a:pt x="715" y="929"/>
                    <a:pt x="930" y="727"/>
                    <a:pt x="930" y="465"/>
                  </a:cubicBezTo>
                  <a:cubicBezTo>
                    <a:pt x="930" y="215"/>
                    <a:pt x="715" y="12"/>
                    <a:pt x="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100515" y="3658085"/>
              <a:ext cx="81732" cy="81788"/>
            </a:xfrm>
            <a:custGeom>
              <a:avLst/>
              <a:gdLst/>
              <a:ahLst/>
              <a:cxnLst/>
              <a:rect l="l" t="t" r="r" b="b"/>
              <a:pathLst>
                <a:path w="1465" h="1466" extrusionOk="0">
                  <a:moveTo>
                    <a:pt x="748" y="0"/>
                  </a:moveTo>
                  <a:cubicBezTo>
                    <a:pt x="741" y="0"/>
                    <a:pt x="734" y="0"/>
                    <a:pt x="727" y="1"/>
                  </a:cubicBezTo>
                  <a:cubicBezTo>
                    <a:pt x="334" y="1"/>
                    <a:pt x="0" y="334"/>
                    <a:pt x="0" y="739"/>
                  </a:cubicBezTo>
                  <a:cubicBezTo>
                    <a:pt x="0" y="1132"/>
                    <a:pt x="334" y="1465"/>
                    <a:pt x="727" y="1465"/>
                  </a:cubicBezTo>
                  <a:cubicBezTo>
                    <a:pt x="1131" y="1465"/>
                    <a:pt x="1465" y="1132"/>
                    <a:pt x="1465" y="739"/>
                  </a:cubicBezTo>
                  <a:cubicBezTo>
                    <a:pt x="1465" y="329"/>
                    <a:pt x="1143" y="0"/>
                    <a:pt x="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1013120" y="2341562"/>
              <a:ext cx="1183752" cy="1600225"/>
            </a:xfrm>
            <a:custGeom>
              <a:avLst/>
              <a:gdLst/>
              <a:ahLst/>
              <a:cxnLst/>
              <a:rect l="l" t="t" r="r" b="b"/>
              <a:pathLst>
                <a:path w="21218" h="28683" extrusionOk="0">
                  <a:moveTo>
                    <a:pt x="6918" y="0"/>
                  </a:moveTo>
                  <a:lnTo>
                    <a:pt x="6918" y="15133"/>
                  </a:lnTo>
                  <a:lnTo>
                    <a:pt x="715" y="25885"/>
                  </a:lnTo>
                  <a:cubicBezTo>
                    <a:pt x="1" y="27135"/>
                    <a:pt x="894" y="28683"/>
                    <a:pt x="2322" y="28683"/>
                  </a:cubicBezTo>
                  <a:lnTo>
                    <a:pt x="18884" y="28683"/>
                  </a:lnTo>
                  <a:cubicBezTo>
                    <a:pt x="20325" y="28683"/>
                    <a:pt x="21218" y="27135"/>
                    <a:pt x="20491" y="25885"/>
                  </a:cubicBezTo>
                  <a:lnTo>
                    <a:pt x="14288" y="15133"/>
                  </a:lnTo>
                  <a:lnTo>
                    <a:pt x="142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1102829" y="3232299"/>
              <a:ext cx="997079" cy="644374"/>
            </a:xfrm>
            <a:custGeom>
              <a:avLst/>
              <a:gdLst/>
              <a:ahLst/>
              <a:cxnLst/>
              <a:rect l="l" t="t" r="r" b="b"/>
              <a:pathLst>
                <a:path w="17872" h="11550" extrusionOk="0">
                  <a:moveTo>
                    <a:pt x="10501" y="1"/>
                  </a:moveTo>
                  <a:cubicBezTo>
                    <a:pt x="9728" y="1"/>
                    <a:pt x="9406" y="417"/>
                    <a:pt x="9001" y="775"/>
                  </a:cubicBezTo>
                  <a:cubicBezTo>
                    <a:pt x="8692" y="1048"/>
                    <a:pt x="8358" y="1287"/>
                    <a:pt x="7763" y="1287"/>
                  </a:cubicBezTo>
                  <a:cubicBezTo>
                    <a:pt x="6810" y="1287"/>
                    <a:pt x="6513" y="644"/>
                    <a:pt x="5965" y="263"/>
                  </a:cubicBezTo>
                  <a:lnTo>
                    <a:pt x="429" y="9871"/>
                  </a:lnTo>
                  <a:cubicBezTo>
                    <a:pt x="0" y="10609"/>
                    <a:pt x="536" y="11550"/>
                    <a:pt x="1393" y="11550"/>
                  </a:cubicBezTo>
                  <a:lnTo>
                    <a:pt x="16466" y="11550"/>
                  </a:lnTo>
                  <a:cubicBezTo>
                    <a:pt x="17336" y="11550"/>
                    <a:pt x="17871" y="10609"/>
                    <a:pt x="17431" y="9871"/>
                  </a:cubicBezTo>
                  <a:lnTo>
                    <a:pt x="12335" y="1025"/>
                  </a:lnTo>
                  <a:cubicBezTo>
                    <a:pt x="12121" y="727"/>
                    <a:pt x="11466" y="1"/>
                    <a:pt x="10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1356561" y="2264517"/>
              <a:ext cx="487605" cy="77102"/>
            </a:xfrm>
            <a:custGeom>
              <a:avLst/>
              <a:gdLst/>
              <a:ahLst/>
              <a:cxnLst/>
              <a:rect l="l" t="t" r="r" b="b"/>
              <a:pathLst>
                <a:path w="8740" h="1382" extrusionOk="0">
                  <a:moveTo>
                    <a:pt x="369" y="0"/>
                  </a:moveTo>
                  <a:cubicBezTo>
                    <a:pt x="167" y="0"/>
                    <a:pt x="0" y="155"/>
                    <a:pt x="0" y="369"/>
                  </a:cubicBezTo>
                  <a:lnTo>
                    <a:pt x="0" y="1012"/>
                  </a:lnTo>
                  <a:cubicBezTo>
                    <a:pt x="0" y="1215"/>
                    <a:pt x="167" y="1381"/>
                    <a:pt x="369" y="1381"/>
                  </a:cubicBezTo>
                  <a:lnTo>
                    <a:pt x="8370" y="1381"/>
                  </a:lnTo>
                  <a:cubicBezTo>
                    <a:pt x="8573" y="1381"/>
                    <a:pt x="8739" y="1215"/>
                    <a:pt x="8739" y="1012"/>
                  </a:cubicBezTo>
                  <a:lnTo>
                    <a:pt x="8739" y="369"/>
                  </a:lnTo>
                  <a:cubicBezTo>
                    <a:pt x="8739" y="179"/>
                    <a:pt x="8573" y="12"/>
                    <a:pt x="8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1479409" y="3372442"/>
              <a:ext cx="59863" cy="59863"/>
            </a:xfrm>
            <a:custGeom>
              <a:avLst/>
              <a:gdLst/>
              <a:ahLst/>
              <a:cxnLst/>
              <a:rect l="l" t="t" r="r" b="b"/>
              <a:pathLst>
                <a:path w="1073" h="1073" extrusionOk="0">
                  <a:moveTo>
                    <a:pt x="537" y="1"/>
                  </a:moveTo>
                  <a:cubicBezTo>
                    <a:pt x="239" y="1"/>
                    <a:pt x="1" y="239"/>
                    <a:pt x="1" y="537"/>
                  </a:cubicBezTo>
                  <a:cubicBezTo>
                    <a:pt x="1" y="834"/>
                    <a:pt x="239" y="1072"/>
                    <a:pt x="537" y="1072"/>
                  </a:cubicBezTo>
                  <a:cubicBezTo>
                    <a:pt x="834" y="1072"/>
                    <a:pt x="1073" y="834"/>
                    <a:pt x="1073" y="537"/>
                  </a:cubicBezTo>
                  <a:cubicBezTo>
                    <a:pt x="1073" y="239"/>
                    <a:pt x="834" y="1"/>
                    <a:pt x="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1507974" y="3139297"/>
              <a:ext cx="64493" cy="65163"/>
            </a:xfrm>
            <a:custGeom>
              <a:avLst/>
              <a:gdLst/>
              <a:ahLst/>
              <a:cxnLst/>
              <a:rect l="l" t="t" r="r" b="b"/>
              <a:pathLst>
                <a:path w="1156" h="1168" extrusionOk="0">
                  <a:moveTo>
                    <a:pt x="572" y="1"/>
                  </a:moveTo>
                  <a:cubicBezTo>
                    <a:pt x="251" y="1"/>
                    <a:pt x="1" y="251"/>
                    <a:pt x="1" y="584"/>
                  </a:cubicBezTo>
                  <a:cubicBezTo>
                    <a:pt x="1" y="906"/>
                    <a:pt x="251" y="1168"/>
                    <a:pt x="572" y="1168"/>
                  </a:cubicBezTo>
                  <a:cubicBezTo>
                    <a:pt x="906" y="1168"/>
                    <a:pt x="1156" y="906"/>
                    <a:pt x="1156" y="584"/>
                  </a:cubicBezTo>
                  <a:cubicBezTo>
                    <a:pt x="1156" y="275"/>
                    <a:pt x="894" y="1"/>
                    <a:pt x="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1621561" y="2940687"/>
              <a:ext cx="111022" cy="111692"/>
            </a:xfrm>
            <a:custGeom>
              <a:avLst/>
              <a:gdLst/>
              <a:ahLst/>
              <a:cxnLst/>
              <a:rect l="l" t="t" r="r" b="b"/>
              <a:pathLst>
                <a:path w="1990" h="2002" extrusionOk="0">
                  <a:moveTo>
                    <a:pt x="1011" y="1"/>
                  </a:moveTo>
                  <a:cubicBezTo>
                    <a:pt x="1004" y="1"/>
                    <a:pt x="996" y="1"/>
                    <a:pt x="989" y="1"/>
                  </a:cubicBezTo>
                  <a:cubicBezTo>
                    <a:pt x="441" y="1"/>
                    <a:pt x="1" y="453"/>
                    <a:pt x="1" y="1001"/>
                  </a:cubicBezTo>
                  <a:cubicBezTo>
                    <a:pt x="1" y="1549"/>
                    <a:pt x="441" y="2001"/>
                    <a:pt x="989" y="2001"/>
                  </a:cubicBezTo>
                  <a:cubicBezTo>
                    <a:pt x="1549" y="2001"/>
                    <a:pt x="1989" y="1549"/>
                    <a:pt x="1989" y="1001"/>
                  </a:cubicBezTo>
                  <a:cubicBezTo>
                    <a:pt x="1989" y="437"/>
                    <a:pt x="1560" y="1"/>
                    <a:pt x="10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1515282" y="2844338"/>
              <a:ext cx="49876" cy="49932"/>
            </a:xfrm>
            <a:custGeom>
              <a:avLst/>
              <a:gdLst/>
              <a:ahLst/>
              <a:cxnLst/>
              <a:rect l="l" t="t" r="r" b="b"/>
              <a:pathLst>
                <a:path w="894" h="895" extrusionOk="0">
                  <a:moveTo>
                    <a:pt x="462" y="1"/>
                  </a:moveTo>
                  <a:cubicBezTo>
                    <a:pt x="455" y="1"/>
                    <a:pt x="448" y="1"/>
                    <a:pt x="441" y="1"/>
                  </a:cubicBezTo>
                  <a:cubicBezTo>
                    <a:pt x="203" y="1"/>
                    <a:pt x="1" y="204"/>
                    <a:pt x="1" y="454"/>
                  </a:cubicBezTo>
                  <a:cubicBezTo>
                    <a:pt x="1" y="692"/>
                    <a:pt x="191" y="894"/>
                    <a:pt x="441" y="894"/>
                  </a:cubicBezTo>
                  <a:cubicBezTo>
                    <a:pt x="680" y="894"/>
                    <a:pt x="894" y="704"/>
                    <a:pt x="894" y="454"/>
                  </a:cubicBezTo>
                  <a:cubicBezTo>
                    <a:pt x="894" y="211"/>
                    <a:pt x="713"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1701954" y="3372442"/>
              <a:ext cx="83071" cy="83127"/>
            </a:xfrm>
            <a:custGeom>
              <a:avLst/>
              <a:gdLst/>
              <a:ahLst/>
              <a:cxnLst/>
              <a:rect l="l" t="t" r="r" b="b"/>
              <a:pathLst>
                <a:path w="1489" h="1490" extrusionOk="0">
                  <a:moveTo>
                    <a:pt x="751" y="1"/>
                  </a:moveTo>
                  <a:cubicBezTo>
                    <a:pt x="346" y="1"/>
                    <a:pt x="1" y="334"/>
                    <a:pt x="1" y="751"/>
                  </a:cubicBezTo>
                  <a:cubicBezTo>
                    <a:pt x="1" y="1156"/>
                    <a:pt x="334" y="1489"/>
                    <a:pt x="751" y="1489"/>
                  </a:cubicBezTo>
                  <a:cubicBezTo>
                    <a:pt x="1144" y="1489"/>
                    <a:pt x="1489" y="1168"/>
                    <a:pt x="1489" y="751"/>
                  </a:cubicBezTo>
                  <a:cubicBezTo>
                    <a:pt x="1489" y="334"/>
                    <a:pt x="1144"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1639526" y="3524580"/>
              <a:ext cx="33251" cy="33251"/>
            </a:xfrm>
            <a:custGeom>
              <a:avLst/>
              <a:gdLst/>
              <a:ahLst/>
              <a:cxnLst/>
              <a:rect l="l" t="t" r="r" b="b"/>
              <a:pathLst>
                <a:path w="596" h="596" extrusionOk="0">
                  <a:moveTo>
                    <a:pt x="298" y="0"/>
                  </a:moveTo>
                  <a:cubicBezTo>
                    <a:pt x="143" y="0"/>
                    <a:pt x="0" y="131"/>
                    <a:pt x="0" y="298"/>
                  </a:cubicBezTo>
                  <a:cubicBezTo>
                    <a:pt x="0" y="465"/>
                    <a:pt x="143" y="596"/>
                    <a:pt x="298" y="596"/>
                  </a:cubicBezTo>
                  <a:cubicBezTo>
                    <a:pt x="465" y="596"/>
                    <a:pt x="596" y="465"/>
                    <a:pt x="596" y="298"/>
                  </a:cubicBezTo>
                  <a:cubicBezTo>
                    <a:pt x="596" y="131"/>
                    <a:pt x="465"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985225" y="3948358"/>
              <a:ext cx="3306673" cy="220594"/>
            </a:xfrm>
            <a:custGeom>
              <a:avLst/>
              <a:gdLst/>
              <a:ahLst/>
              <a:cxnLst/>
              <a:rect l="l" t="t" r="r" b="b"/>
              <a:pathLst>
                <a:path w="59270" h="3954" extrusionOk="0">
                  <a:moveTo>
                    <a:pt x="1989" y="1"/>
                  </a:moveTo>
                  <a:cubicBezTo>
                    <a:pt x="1429" y="1"/>
                    <a:pt x="941" y="215"/>
                    <a:pt x="584" y="572"/>
                  </a:cubicBezTo>
                  <a:cubicBezTo>
                    <a:pt x="227" y="929"/>
                    <a:pt x="1" y="1429"/>
                    <a:pt x="1" y="1977"/>
                  </a:cubicBezTo>
                  <a:cubicBezTo>
                    <a:pt x="1" y="3072"/>
                    <a:pt x="894" y="3953"/>
                    <a:pt x="1989" y="3953"/>
                  </a:cubicBezTo>
                  <a:lnTo>
                    <a:pt x="57282" y="3953"/>
                  </a:lnTo>
                  <a:cubicBezTo>
                    <a:pt x="57841" y="3953"/>
                    <a:pt x="58329" y="3727"/>
                    <a:pt x="58687" y="3370"/>
                  </a:cubicBezTo>
                  <a:cubicBezTo>
                    <a:pt x="59044" y="3013"/>
                    <a:pt x="59270" y="2525"/>
                    <a:pt x="59270" y="1977"/>
                  </a:cubicBezTo>
                  <a:cubicBezTo>
                    <a:pt x="59270" y="894"/>
                    <a:pt x="58377" y="12"/>
                    <a:pt x="57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2335668" y="2322315"/>
              <a:ext cx="292953" cy="424506"/>
            </a:xfrm>
            <a:custGeom>
              <a:avLst/>
              <a:gdLst/>
              <a:ahLst/>
              <a:cxnLst/>
              <a:rect l="l" t="t" r="r" b="b"/>
              <a:pathLst>
                <a:path w="5251" h="7609" extrusionOk="0">
                  <a:moveTo>
                    <a:pt x="5084" y="0"/>
                  </a:moveTo>
                  <a:cubicBezTo>
                    <a:pt x="5072" y="12"/>
                    <a:pt x="5048" y="12"/>
                    <a:pt x="5025" y="12"/>
                  </a:cubicBezTo>
                  <a:cubicBezTo>
                    <a:pt x="4465" y="107"/>
                    <a:pt x="3882" y="357"/>
                    <a:pt x="3322" y="726"/>
                  </a:cubicBezTo>
                  <a:lnTo>
                    <a:pt x="3179" y="822"/>
                  </a:lnTo>
                  <a:cubicBezTo>
                    <a:pt x="2810" y="1084"/>
                    <a:pt x="2441" y="1393"/>
                    <a:pt x="2096" y="1774"/>
                  </a:cubicBezTo>
                  <a:lnTo>
                    <a:pt x="1965" y="1905"/>
                  </a:lnTo>
                  <a:cubicBezTo>
                    <a:pt x="1691" y="2191"/>
                    <a:pt x="1441" y="2512"/>
                    <a:pt x="1215" y="2870"/>
                  </a:cubicBezTo>
                  <a:cubicBezTo>
                    <a:pt x="1143" y="2977"/>
                    <a:pt x="1072" y="3096"/>
                    <a:pt x="1012" y="3215"/>
                  </a:cubicBezTo>
                  <a:lnTo>
                    <a:pt x="893" y="3429"/>
                  </a:lnTo>
                  <a:cubicBezTo>
                    <a:pt x="607" y="3941"/>
                    <a:pt x="393" y="4465"/>
                    <a:pt x="250" y="4989"/>
                  </a:cubicBezTo>
                  <a:lnTo>
                    <a:pt x="179" y="5310"/>
                  </a:lnTo>
                  <a:cubicBezTo>
                    <a:pt x="0" y="6120"/>
                    <a:pt x="0" y="6858"/>
                    <a:pt x="143" y="7513"/>
                  </a:cubicBezTo>
                  <a:lnTo>
                    <a:pt x="179" y="7608"/>
                  </a:lnTo>
                  <a:cubicBezTo>
                    <a:pt x="203" y="7608"/>
                    <a:pt x="250" y="7596"/>
                    <a:pt x="286" y="7596"/>
                  </a:cubicBezTo>
                  <a:cubicBezTo>
                    <a:pt x="1203" y="7418"/>
                    <a:pt x="2179" y="6846"/>
                    <a:pt x="3048" y="5989"/>
                  </a:cubicBezTo>
                  <a:cubicBezTo>
                    <a:pt x="3108" y="5929"/>
                    <a:pt x="3167" y="5846"/>
                    <a:pt x="3227" y="5787"/>
                  </a:cubicBezTo>
                  <a:cubicBezTo>
                    <a:pt x="3524" y="5477"/>
                    <a:pt x="3810" y="5108"/>
                    <a:pt x="4060" y="4715"/>
                  </a:cubicBezTo>
                  <a:cubicBezTo>
                    <a:pt x="4072" y="4691"/>
                    <a:pt x="4084" y="4667"/>
                    <a:pt x="4108" y="4644"/>
                  </a:cubicBezTo>
                  <a:cubicBezTo>
                    <a:pt x="4132" y="4584"/>
                    <a:pt x="4179" y="4525"/>
                    <a:pt x="4203" y="4465"/>
                  </a:cubicBezTo>
                  <a:cubicBezTo>
                    <a:pt x="4477" y="4024"/>
                    <a:pt x="4703" y="3548"/>
                    <a:pt x="4858" y="3084"/>
                  </a:cubicBezTo>
                  <a:lnTo>
                    <a:pt x="4929" y="2917"/>
                  </a:lnTo>
                  <a:cubicBezTo>
                    <a:pt x="5084" y="2429"/>
                    <a:pt x="5179" y="1953"/>
                    <a:pt x="5227" y="1488"/>
                  </a:cubicBezTo>
                  <a:lnTo>
                    <a:pt x="5239" y="1346"/>
                  </a:lnTo>
                  <a:cubicBezTo>
                    <a:pt x="5251" y="929"/>
                    <a:pt x="5227" y="536"/>
                    <a:pt x="5167" y="179"/>
                  </a:cubicBezTo>
                  <a:cubicBezTo>
                    <a:pt x="5167" y="167"/>
                    <a:pt x="5144" y="131"/>
                    <a:pt x="5144" y="119"/>
                  </a:cubicBezTo>
                  <a:cubicBezTo>
                    <a:pt x="5132" y="72"/>
                    <a:pt x="5132" y="48"/>
                    <a:pt x="5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342977" y="2322315"/>
              <a:ext cx="284306" cy="424506"/>
            </a:xfrm>
            <a:custGeom>
              <a:avLst/>
              <a:gdLst/>
              <a:ahLst/>
              <a:cxnLst/>
              <a:rect l="l" t="t" r="r" b="b"/>
              <a:pathLst>
                <a:path w="5096" h="7609" extrusionOk="0">
                  <a:moveTo>
                    <a:pt x="4941" y="0"/>
                  </a:moveTo>
                  <a:cubicBezTo>
                    <a:pt x="4929" y="0"/>
                    <a:pt x="4894" y="0"/>
                    <a:pt x="4882" y="12"/>
                  </a:cubicBezTo>
                  <a:lnTo>
                    <a:pt x="3762" y="1715"/>
                  </a:lnTo>
                  <a:lnTo>
                    <a:pt x="3358" y="2322"/>
                  </a:lnTo>
                  <a:lnTo>
                    <a:pt x="3167" y="726"/>
                  </a:lnTo>
                  <a:lnTo>
                    <a:pt x="3036" y="822"/>
                  </a:lnTo>
                  <a:lnTo>
                    <a:pt x="3239" y="2500"/>
                  </a:lnTo>
                  <a:lnTo>
                    <a:pt x="2310" y="3941"/>
                  </a:lnTo>
                  <a:lnTo>
                    <a:pt x="1953" y="1762"/>
                  </a:lnTo>
                  <a:lnTo>
                    <a:pt x="1810" y="1893"/>
                  </a:lnTo>
                  <a:lnTo>
                    <a:pt x="2191" y="4120"/>
                  </a:lnTo>
                  <a:lnTo>
                    <a:pt x="1298" y="5513"/>
                  </a:lnTo>
                  <a:lnTo>
                    <a:pt x="881" y="3215"/>
                  </a:lnTo>
                  <a:lnTo>
                    <a:pt x="762" y="3429"/>
                  </a:lnTo>
                  <a:lnTo>
                    <a:pt x="1179" y="5703"/>
                  </a:lnTo>
                  <a:lnTo>
                    <a:pt x="524" y="6715"/>
                  </a:lnTo>
                  <a:lnTo>
                    <a:pt x="119" y="4977"/>
                  </a:lnTo>
                  <a:lnTo>
                    <a:pt x="48" y="5298"/>
                  </a:lnTo>
                  <a:lnTo>
                    <a:pt x="405" y="6894"/>
                  </a:lnTo>
                  <a:lnTo>
                    <a:pt x="0" y="7501"/>
                  </a:lnTo>
                  <a:lnTo>
                    <a:pt x="24" y="7608"/>
                  </a:lnTo>
                  <a:cubicBezTo>
                    <a:pt x="60" y="7608"/>
                    <a:pt x="83" y="7596"/>
                    <a:pt x="131" y="7596"/>
                  </a:cubicBezTo>
                  <a:lnTo>
                    <a:pt x="905" y="6406"/>
                  </a:lnTo>
                  <a:lnTo>
                    <a:pt x="2905" y="5989"/>
                  </a:lnTo>
                  <a:lnTo>
                    <a:pt x="3084" y="5787"/>
                  </a:lnTo>
                  <a:lnTo>
                    <a:pt x="3084" y="5787"/>
                  </a:lnTo>
                  <a:lnTo>
                    <a:pt x="1012" y="6227"/>
                  </a:lnTo>
                  <a:lnTo>
                    <a:pt x="1738" y="5108"/>
                  </a:lnTo>
                  <a:lnTo>
                    <a:pt x="3965" y="4644"/>
                  </a:lnTo>
                  <a:cubicBezTo>
                    <a:pt x="4001" y="4584"/>
                    <a:pt x="4036" y="4525"/>
                    <a:pt x="4060" y="4465"/>
                  </a:cubicBezTo>
                  <a:lnTo>
                    <a:pt x="4060" y="4465"/>
                  </a:lnTo>
                  <a:lnTo>
                    <a:pt x="1846" y="4929"/>
                  </a:lnTo>
                  <a:lnTo>
                    <a:pt x="2798" y="3465"/>
                  </a:lnTo>
                  <a:lnTo>
                    <a:pt x="4715" y="3096"/>
                  </a:lnTo>
                  <a:lnTo>
                    <a:pt x="4774" y="2929"/>
                  </a:lnTo>
                  <a:lnTo>
                    <a:pt x="2917" y="3310"/>
                  </a:lnTo>
                  <a:lnTo>
                    <a:pt x="3882" y="1798"/>
                  </a:lnTo>
                  <a:lnTo>
                    <a:pt x="3989" y="1655"/>
                  </a:lnTo>
                  <a:lnTo>
                    <a:pt x="5072" y="1524"/>
                  </a:lnTo>
                  <a:lnTo>
                    <a:pt x="5096" y="1369"/>
                  </a:lnTo>
                  <a:lnTo>
                    <a:pt x="5096" y="1369"/>
                  </a:lnTo>
                  <a:lnTo>
                    <a:pt x="4120" y="1477"/>
                  </a:lnTo>
                  <a:lnTo>
                    <a:pt x="5001" y="119"/>
                  </a:lnTo>
                  <a:cubicBezTo>
                    <a:pt x="4989" y="72"/>
                    <a:pt x="4989" y="48"/>
                    <a:pt x="4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147657" y="2472389"/>
              <a:ext cx="202016" cy="274431"/>
            </a:xfrm>
            <a:custGeom>
              <a:avLst/>
              <a:gdLst/>
              <a:ahLst/>
              <a:cxnLst/>
              <a:rect l="l" t="t" r="r" b="b"/>
              <a:pathLst>
                <a:path w="3621" h="4919" extrusionOk="0">
                  <a:moveTo>
                    <a:pt x="227" y="1"/>
                  </a:moveTo>
                  <a:cubicBezTo>
                    <a:pt x="215" y="37"/>
                    <a:pt x="203" y="84"/>
                    <a:pt x="203" y="108"/>
                  </a:cubicBezTo>
                  <a:cubicBezTo>
                    <a:pt x="1" y="942"/>
                    <a:pt x="239" y="2049"/>
                    <a:pt x="894" y="3061"/>
                  </a:cubicBezTo>
                  <a:cubicBezTo>
                    <a:pt x="1156" y="3454"/>
                    <a:pt x="1453" y="3799"/>
                    <a:pt x="1775" y="4085"/>
                  </a:cubicBezTo>
                  <a:lnTo>
                    <a:pt x="2001" y="4263"/>
                  </a:lnTo>
                  <a:cubicBezTo>
                    <a:pt x="2430" y="4609"/>
                    <a:pt x="2882" y="4811"/>
                    <a:pt x="3311" y="4906"/>
                  </a:cubicBezTo>
                  <a:cubicBezTo>
                    <a:pt x="3358" y="4906"/>
                    <a:pt x="3382" y="4918"/>
                    <a:pt x="3418" y="4918"/>
                  </a:cubicBezTo>
                  <a:lnTo>
                    <a:pt x="3418" y="4906"/>
                  </a:lnTo>
                  <a:cubicBezTo>
                    <a:pt x="3418" y="4871"/>
                    <a:pt x="3430" y="4835"/>
                    <a:pt x="3430" y="4811"/>
                  </a:cubicBezTo>
                  <a:cubicBezTo>
                    <a:pt x="3620" y="3978"/>
                    <a:pt x="3382" y="2882"/>
                    <a:pt x="2739" y="1870"/>
                  </a:cubicBezTo>
                  <a:cubicBezTo>
                    <a:pt x="2072" y="858"/>
                    <a:pt x="1167" y="180"/>
                    <a:pt x="322" y="25"/>
                  </a:cubicBezTo>
                  <a:cubicBezTo>
                    <a:pt x="286" y="25"/>
                    <a:pt x="263"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2156305" y="2471106"/>
              <a:ext cx="184051" cy="275045"/>
            </a:xfrm>
            <a:custGeom>
              <a:avLst/>
              <a:gdLst/>
              <a:ahLst/>
              <a:cxnLst/>
              <a:rect l="l" t="t" r="r" b="b"/>
              <a:pathLst>
                <a:path w="3299" h="4930" extrusionOk="0">
                  <a:moveTo>
                    <a:pt x="84" y="0"/>
                  </a:moveTo>
                  <a:cubicBezTo>
                    <a:pt x="72" y="24"/>
                    <a:pt x="72" y="72"/>
                    <a:pt x="60" y="107"/>
                  </a:cubicBezTo>
                  <a:lnTo>
                    <a:pt x="679" y="1060"/>
                  </a:lnTo>
                  <a:lnTo>
                    <a:pt x="0" y="857"/>
                  </a:lnTo>
                  <a:lnTo>
                    <a:pt x="0" y="857"/>
                  </a:lnTo>
                  <a:lnTo>
                    <a:pt x="12" y="1024"/>
                  </a:lnTo>
                  <a:lnTo>
                    <a:pt x="798" y="1250"/>
                  </a:lnTo>
                  <a:lnTo>
                    <a:pt x="1513" y="2346"/>
                  </a:lnTo>
                  <a:lnTo>
                    <a:pt x="262" y="2084"/>
                  </a:lnTo>
                  <a:lnTo>
                    <a:pt x="322" y="2250"/>
                  </a:lnTo>
                  <a:lnTo>
                    <a:pt x="1632" y="2524"/>
                  </a:lnTo>
                  <a:lnTo>
                    <a:pt x="2227" y="3453"/>
                  </a:lnTo>
                  <a:lnTo>
                    <a:pt x="798" y="3120"/>
                  </a:lnTo>
                  <a:lnTo>
                    <a:pt x="798" y="3120"/>
                  </a:lnTo>
                  <a:lnTo>
                    <a:pt x="929" y="3298"/>
                  </a:lnTo>
                  <a:lnTo>
                    <a:pt x="2346" y="3632"/>
                  </a:lnTo>
                  <a:lnTo>
                    <a:pt x="2751" y="4251"/>
                  </a:lnTo>
                  <a:lnTo>
                    <a:pt x="1655" y="4084"/>
                  </a:lnTo>
                  <a:lnTo>
                    <a:pt x="1870" y="4263"/>
                  </a:lnTo>
                  <a:lnTo>
                    <a:pt x="2858" y="4417"/>
                  </a:lnTo>
                  <a:lnTo>
                    <a:pt x="3167" y="4906"/>
                  </a:lnTo>
                  <a:cubicBezTo>
                    <a:pt x="3203" y="4906"/>
                    <a:pt x="3227" y="4929"/>
                    <a:pt x="3275" y="4929"/>
                  </a:cubicBezTo>
                  <a:cubicBezTo>
                    <a:pt x="3287" y="4894"/>
                    <a:pt x="3287" y="4870"/>
                    <a:pt x="3298" y="4822"/>
                  </a:cubicBezTo>
                  <a:lnTo>
                    <a:pt x="2882" y="4227"/>
                  </a:lnTo>
                  <a:lnTo>
                    <a:pt x="3025" y="2727"/>
                  </a:lnTo>
                  <a:lnTo>
                    <a:pt x="2906" y="2441"/>
                  </a:lnTo>
                  <a:lnTo>
                    <a:pt x="2751" y="4013"/>
                  </a:lnTo>
                  <a:lnTo>
                    <a:pt x="2191" y="3143"/>
                  </a:lnTo>
                  <a:lnTo>
                    <a:pt x="2322" y="1500"/>
                  </a:lnTo>
                  <a:lnTo>
                    <a:pt x="2191" y="1334"/>
                  </a:lnTo>
                  <a:lnTo>
                    <a:pt x="2072" y="2929"/>
                  </a:lnTo>
                  <a:lnTo>
                    <a:pt x="1322" y="1798"/>
                  </a:lnTo>
                  <a:lnTo>
                    <a:pt x="1298" y="524"/>
                  </a:lnTo>
                  <a:lnTo>
                    <a:pt x="1143" y="417"/>
                  </a:lnTo>
                  <a:lnTo>
                    <a:pt x="1179" y="1548"/>
                  </a:lnTo>
                  <a:lnTo>
                    <a:pt x="179" y="12"/>
                  </a:lnTo>
                  <a:cubicBezTo>
                    <a:pt x="143" y="0"/>
                    <a:pt x="119"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193516" y="2727459"/>
              <a:ext cx="324865" cy="285031"/>
            </a:xfrm>
            <a:custGeom>
              <a:avLst/>
              <a:gdLst/>
              <a:ahLst/>
              <a:cxnLst/>
              <a:rect l="l" t="t" r="r" b="b"/>
              <a:pathLst>
                <a:path w="5823" h="5109" extrusionOk="0">
                  <a:moveTo>
                    <a:pt x="143" y="1"/>
                  </a:moveTo>
                  <a:cubicBezTo>
                    <a:pt x="60" y="1"/>
                    <a:pt x="0" y="72"/>
                    <a:pt x="12" y="156"/>
                  </a:cubicBezTo>
                  <a:lnTo>
                    <a:pt x="857" y="5002"/>
                  </a:lnTo>
                  <a:cubicBezTo>
                    <a:pt x="881" y="5061"/>
                    <a:pt x="941" y="5109"/>
                    <a:pt x="1000" y="5109"/>
                  </a:cubicBezTo>
                  <a:lnTo>
                    <a:pt x="4822" y="5109"/>
                  </a:lnTo>
                  <a:cubicBezTo>
                    <a:pt x="4894" y="5109"/>
                    <a:pt x="4941" y="5061"/>
                    <a:pt x="4953" y="5002"/>
                  </a:cubicBezTo>
                  <a:lnTo>
                    <a:pt x="5810" y="156"/>
                  </a:lnTo>
                  <a:cubicBezTo>
                    <a:pt x="5822" y="72"/>
                    <a:pt x="5763" y="1"/>
                    <a:pt x="5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1812194" y="1498414"/>
              <a:ext cx="421215" cy="412958"/>
            </a:xfrm>
            <a:custGeom>
              <a:avLst/>
              <a:gdLst/>
              <a:ahLst/>
              <a:cxnLst/>
              <a:rect l="l" t="t" r="r" b="b"/>
              <a:pathLst>
                <a:path w="7550" h="7402" extrusionOk="0">
                  <a:moveTo>
                    <a:pt x="3706" y="1"/>
                  </a:moveTo>
                  <a:cubicBezTo>
                    <a:pt x="3595" y="1"/>
                    <a:pt x="3483" y="6"/>
                    <a:pt x="3370" y="16"/>
                  </a:cubicBezTo>
                  <a:cubicBezTo>
                    <a:pt x="1966" y="159"/>
                    <a:pt x="834" y="1028"/>
                    <a:pt x="322" y="2243"/>
                  </a:cubicBezTo>
                  <a:cubicBezTo>
                    <a:pt x="203" y="2517"/>
                    <a:pt x="108" y="2814"/>
                    <a:pt x="61" y="3112"/>
                  </a:cubicBezTo>
                  <a:cubicBezTo>
                    <a:pt x="13" y="3410"/>
                    <a:pt x="1" y="3731"/>
                    <a:pt x="37" y="4041"/>
                  </a:cubicBezTo>
                  <a:cubicBezTo>
                    <a:pt x="84" y="4588"/>
                    <a:pt x="251" y="5112"/>
                    <a:pt x="513" y="5553"/>
                  </a:cubicBezTo>
                  <a:cubicBezTo>
                    <a:pt x="1162" y="6675"/>
                    <a:pt x="2361" y="7401"/>
                    <a:pt x="3704" y="7401"/>
                  </a:cubicBezTo>
                  <a:cubicBezTo>
                    <a:pt x="3814" y="7401"/>
                    <a:pt x="3925" y="7396"/>
                    <a:pt x="4037" y="7386"/>
                  </a:cubicBezTo>
                  <a:cubicBezTo>
                    <a:pt x="6061" y="7208"/>
                    <a:pt x="7550" y="5410"/>
                    <a:pt x="7371" y="3386"/>
                  </a:cubicBezTo>
                  <a:cubicBezTo>
                    <a:pt x="7288" y="2445"/>
                    <a:pt x="6847" y="1612"/>
                    <a:pt x="6192" y="1005"/>
                  </a:cubicBezTo>
                  <a:cubicBezTo>
                    <a:pt x="6014" y="826"/>
                    <a:pt x="5823" y="671"/>
                    <a:pt x="5609" y="552"/>
                  </a:cubicBezTo>
                  <a:cubicBezTo>
                    <a:pt x="5573" y="528"/>
                    <a:pt x="5537" y="493"/>
                    <a:pt x="5502" y="481"/>
                  </a:cubicBezTo>
                  <a:cubicBezTo>
                    <a:pt x="4963" y="176"/>
                    <a:pt x="4354" y="1"/>
                    <a:pt x="37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1812194" y="1499474"/>
              <a:ext cx="350138" cy="339705"/>
            </a:xfrm>
            <a:custGeom>
              <a:avLst/>
              <a:gdLst/>
              <a:ahLst/>
              <a:cxnLst/>
              <a:rect l="l" t="t" r="r" b="b"/>
              <a:pathLst>
                <a:path w="6276" h="6089" extrusionOk="0">
                  <a:moveTo>
                    <a:pt x="3746" y="1"/>
                  </a:moveTo>
                  <a:cubicBezTo>
                    <a:pt x="3622" y="1"/>
                    <a:pt x="3497" y="8"/>
                    <a:pt x="3370" y="21"/>
                  </a:cubicBezTo>
                  <a:cubicBezTo>
                    <a:pt x="1966" y="152"/>
                    <a:pt x="834" y="1033"/>
                    <a:pt x="322" y="2236"/>
                  </a:cubicBezTo>
                  <a:cubicBezTo>
                    <a:pt x="203" y="2521"/>
                    <a:pt x="108" y="2819"/>
                    <a:pt x="61" y="3117"/>
                  </a:cubicBezTo>
                  <a:cubicBezTo>
                    <a:pt x="13" y="3414"/>
                    <a:pt x="1" y="3724"/>
                    <a:pt x="37" y="4034"/>
                  </a:cubicBezTo>
                  <a:cubicBezTo>
                    <a:pt x="84" y="4581"/>
                    <a:pt x="251" y="5105"/>
                    <a:pt x="513" y="5558"/>
                  </a:cubicBezTo>
                  <a:cubicBezTo>
                    <a:pt x="1070" y="5892"/>
                    <a:pt x="1713" y="6088"/>
                    <a:pt x="2398" y="6088"/>
                  </a:cubicBezTo>
                  <a:cubicBezTo>
                    <a:pt x="2519" y="6088"/>
                    <a:pt x="2640" y="6082"/>
                    <a:pt x="2763" y="6070"/>
                  </a:cubicBezTo>
                  <a:cubicBezTo>
                    <a:pt x="4787" y="5891"/>
                    <a:pt x="6276" y="4093"/>
                    <a:pt x="6097" y="2069"/>
                  </a:cubicBezTo>
                  <a:cubicBezTo>
                    <a:pt x="6049" y="1521"/>
                    <a:pt x="5883" y="997"/>
                    <a:pt x="5609" y="557"/>
                  </a:cubicBezTo>
                  <a:cubicBezTo>
                    <a:pt x="5573" y="521"/>
                    <a:pt x="5537" y="497"/>
                    <a:pt x="5502" y="474"/>
                  </a:cubicBezTo>
                  <a:cubicBezTo>
                    <a:pt x="4974" y="175"/>
                    <a:pt x="4379" y="1"/>
                    <a:pt x="37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1458823" y="1433642"/>
              <a:ext cx="238558" cy="232310"/>
            </a:xfrm>
            <a:custGeom>
              <a:avLst/>
              <a:gdLst/>
              <a:ahLst/>
              <a:cxnLst/>
              <a:rect l="l" t="t" r="r" b="b"/>
              <a:pathLst>
                <a:path w="4276" h="4164" extrusionOk="0">
                  <a:moveTo>
                    <a:pt x="2107" y="1"/>
                  </a:moveTo>
                  <a:cubicBezTo>
                    <a:pt x="2040" y="1"/>
                    <a:pt x="1973" y="4"/>
                    <a:pt x="1906" y="11"/>
                  </a:cubicBezTo>
                  <a:cubicBezTo>
                    <a:pt x="918" y="94"/>
                    <a:pt x="144" y="868"/>
                    <a:pt x="25" y="1808"/>
                  </a:cubicBezTo>
                  <a:cubicBezTo>
                    <a:pt x="1" y="1951"/>
                    <a:pt x="1" y="2106"/>
                    <a:pt x="13" y="2273"/>
                  </a:cubicBezTo>
                  <a:cubicBezTo>
                    <a:pt x="114" y="3350"/>
                    <a:pt x="1019" y="4163"/>
                    <a:pt x="2080" y="4163"/>
                  </a:cubicBezTo>
                  <a:cubicBezTo>
                    <a:pt x="2144" y="4163"/>
                    <a:pt x="2209" y="4160"/>
                    <a:pt x="2275" y="4154"/>
                  </a:cubicBezTo>
                  <a:cubicBezTo>
                    <a:pt x="3418" y="4047"/>
                    <a:pt x="4275" y="3047"/>
                    <a:pt x="4168" y="1892"/>
                  </a:cubicBezTo>
                  <a:cubicBezTo>
                    <a:pt x="4156" y="1749"/>
                    <a:pt x="4120" y="1594"/>
                    <a:pt x="4073" y="1439"/>
                  </a:cubicBezTo>
                  <a:cubicBezTo>
                    <a:pt x="3796" y="586"/>
                    <a:pt x="3003" y="1"/>
                    <a:pt x="2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1467470" y="1456126"/>
              <a:ext cx="229911" cy="209882"/>
            </a:xfrm>
            <a:custGeom>
              <a:avLst/>
              <a:gdLst/>
              <a:ahLst/>
              <a:cxnLst/>
              <a:rect l="l" t="t" r="r" b="b"/>
              <a:pathLst>
                <a:path w="4121" h="3762" extrusionOk="0">
                  <a:moveTo>
                    <a:pt x="3180" y="0"/>
                  </a:moveTo>
                  <a:cubicBezTo>
                    <a:pt x="3192" y="60"/>
                    <a:pt x="3215" y="108"/>
                    <a:pt x="3239" y="167"/>
                  </a:cubicBezTo>
                  <a:cubicBezTo>
                    <a:pt x="3287" y="322"/>
                    <a:pt x="3311" y="465"/>
                    <a:pt x="3322" y="631"/>
                  </a:cubicBezTo>
                  <a:cubicBezTo>
                    <a:pt x="3430" y="1774"/>
                    <a:pt x="2584" y="2786"/>
                    <a:pt x="1429" y="2894"/>
                  </a:cubicBezTo>
                  <a:cubicBezTo>
                    <a:pt x="1365" y="2899"/>
                    <a:pt x="1302" y="2902"/>
                    <a:pt x="1239" y="2902"/>
                  </a:cubicBezTo>
                  <a:cubicBezTo>
                    <a:pt x="775" y="2902"/>
                    <a:pt x="346" y="2751"/>
                    <a:pt x="1" y="2489"/>
                  </a:cubicBezTo>
                  <a:lnTo>
                    <a:pt x="1" y="2489"/>
                  </a:lnTo>
                  <a:cubicBezTo>
                    <a:pt x="341" y="3247"/>
                    <a:pt x="1067" y="3762"/>
                    <a:pt x="1907" y="3762"/>
                  </a:cubicBezTo>
                  <a:cubicBezTo>
                    <a:pt x="1977" y="3762"/>
                    <a:pt x="2048" y="3758"/>
                    <a:pt x="2120" y="3751"/>
                  </a:cubicBezTo>
                  <a:cubicBezTo>
                    <a:pt x="3263" y="3644"/>
                    <a:pt x="4120" y="2644"/>
                    <a:pt x="4013" y="1489"/>
                  </a:cubicBezTo>
                  <a:cubicBezTo>
                    <a:pt x="4001" y="1346"/>
                    <a:pt x="3965" y="1191"/>
                    <a:pt x="3918" y="1036"/>
                  </a:cubicBezTo>
                  <a:cubicBezTo>
                    <a:pt x="3787" y="620"/>
                    <a:pt x="3513" y="262"/>
                    <a:pt x="3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2147657" y="1321450"/>
              <a:ext cx="195377" cy="186283"/>
            </a:xfrm>
            <a:custGeom>
              <a:avLst/>
              <a:gdLst/>
              <a:ahLst/>
              <a:cxnLst/>
              <a:rect l="l" t="t" r="r" b="b"/>
              <a:pathLst>
                <a:path w="3502" h="3339" extrusionOk="0">
                  <a:moveTo>
                    <a:pt x="1767" y="1"/>
                  </a:moveTo>
                  <a:cubicBezTo>
                    <a:pt x="1711" y="1"/>
                    <a:pt x="1654" y="3"/>
                    <a:pt x="1596" y="9"/>
                  </a:cubicBezTo>
                  <a:cubicBezTo>
                    <a:pt x="691" y="93"/>
                    <a:pt x="1" y="902"/>
                    <a:pt x="96" y="1819"/>
                  </a:cubicBezTo>
                  <a:cubicBezTo>
                    <a:pt x="175" y="2685"/>
                    <a:pt x="901" y="3338"/>
                    <a:pt x="1753" y="3338"/>
                  </a:cubicBezTo>
                  <a:cubicBezTo>
                    <a:pt x="1804" y="3338"/>
                    <a:pt x="1855" y="3336"/>
                    <a:pt x="1906" y="3331"/>
                  </a:cubicBezTo>
                  <a:cubicBezTo>
                    <a:pt x="2822" y="3236"/>
                    <a:pt x="3501" y="2438"/>
                    <a:pt x="3418" y="1510"/>
                  </a:cubicBezTo>
                  <a:cubicBezTo>
                    <a:pt x="3328" y="661"/>
                    <a:pt x="2621" y="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2165622" y="1326582"/>
              <a:ext cx="177412" cy="181094"/>
            </a:xfrm>
            <a:custGeom>
              <a:avLst/>
              <a:gdLst/>
              <a:ahLst/>
              <a:cxnLst/>
              <a:rect l="l" t="t" r="r" b="b"/>
              <a:pathLst>
                <a:path w="3180" h="3246" extrusionOk="0">
                  <a:moveTo>
                    <a:pt x="1988" y="1"/>
                  </a:moveTo>
                  <a:lnTo>
                    <a:pt x="1988" y="1"/>
                  </a:lnTo>
                  <a:cubicBezTo>
                    <a:pt x="2108" y="215"/>
                    <a:pt x="2179" y="429"/>
                    <a:pt x="2215" y="691"/>
                  </a:cubicBezTo>
                  <a:cubicBezTo>
                    <a:pt x="2298" y="1608"/>
                    <a:pt x="1631" y="2418"/>
                    <a:pt x="714" y="2501"/>
                  </a:cubicBezTo>
                  <a:cubicBezTo>
                    <a:pt x="653" y="2509"/>
                    <a:pt x="593" y="2513"/>
                    <a:pt x="535" y="2513"/>
                  </a:cubicBezTo>
                  <a:cubicBezTo>
                    <a:pt x="342" y="2513"/>
                    <a:pt x="164" y="2472"/>
                    <a:pt x="0" y="2418"/>
                  </a:cubicBezTo>
                  <a:lnTo>
                    <a:pt x="0" y="2418"/>
                  </a:lnTo>
                  <a:cubicBezTo>
                    <a:pt x="286" y="2913"/>
                    <a:pt x="827" y="3246"/>
                    <a:pt x="1435" y="3246"/>
                  </a:cubicBezTo>
                  <a:cubicBezTo>
                    <a:pt x="1484" y="3246"/>
                    <a:pt x="1534" y="3244"/>
                    <a:pt x="1584" y="3239"/>
                  </a:cubicBezTo>
                  <a:cubicBezTo>
                    <a:pt x="2500" y="3144"/>
                    <a:pt x="3179" y="2346"/>
                    <a:pt x="3096" y="1418"/>
                  </a:cubicBezTo>
                  <a:cubicBezTo>
                    <a:pt x="3036" y="763"/>
                    <a:pt x="2584" y="215"/>
                    <a:pt x="19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1988266" y="2004537"/>
              <a:ext cx="242463" cy="234653"/>
            </a:xfrm>
            <a:custGeom>
              <a:avLst/>
              <a:gdLst/>
              <a:ahLst/>
              <a:cxnLst/>
              <a:rect l="l" t="t" r="r" b="b"/>
              <a:pathLst>
                <a:path w="4346" h="4206" extrusionOk="0">
                  <a:moveTo>
                    <a:pt x="2186" y="0"/>
                  </a:moveTo>
                  <a:cubicBezTo>
                    <a:pt x="2119" y="0"/>
                    <a:pt x="2053" y="6"/>
                    <a:pt x="1988" y="17"/>
                  </a:cubicBezTo>
                  <a:cubicBezTo>
                    <a:pt x="1655" y="41"/>
                    <a:pt x="1357" y="148"/>
                    <a:pt x="1107" y="291"/>
                  </a:cubicBezTo>
                  <a:cubicBezTo>
                    <a:pt x="417" y="696"/>
                    <a:pt x="0" y="1458"/>
                    <a:pt x="83" y="2291"/>
                  </a:cubicBezTo>
                  <a:cubicBezTo>
                    <a:pt x="173" y="3380"/>
                    <a:pt x="1100" y="4205"/>
                    <a:pt x="2164" y="4205"/>
                  </a:cubicBezTo>
                  <a:cubicBezTo>
                    <a:pt x="2228" y="4205"/>
                    <a:pt x="2293" y="4202"/>
                    <a:pt x="2358" y="4196"/>
                  </a:cubicBezTo>
                  <a:cubicBezTo>
                    <a:pt x="3501" y="4089"/>
                    <a:pt x="4346" y="3065"/>
                    <a:pt x="4251" y="1922"/>
                  </a:cubicBezTo>
                  <a:cubicBezTo>
                    <a:pt x="4155" y="910"/>
                    <a:pt x="3382" y="148"/>
                    <a:pt x="2429" y="29"/>
                  </a:cubicBezTo>
                  <a:cubicBezTo>
                    <a:pt x="2350" y="9"/>
                    <a:pt x="2268" y="0"/>
                    <a:pt x="2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001544" y="2016086"/>
              <a:ext cx="229185" cy="223048"/>
            </a:xfrm>
            <a:custGeom>
              <a:avLst/>
              <a:gdLst/>
              <a:ahLst/>
              <a:cxnLst/>
              <a:rect l="l" t="t" r="r" b="b"/>
              <a:pathLst>
                <a:path w="4108" h="3998" extrusionOk="0">
                  <a:moveTo>
                    <a:pt x="2798" y="0"/>
                  </a:moveTo>
                  <a:lnTo>
                    <a:pt x="2798" y="0"/>
                  </a:lnTo>
                  <a:cubicBezTo>
                    <a:pt x="2893" y="203"/>
                    <a:pt x="2953" y="417"/>
                    <a:pt x="2965" y="643"/>
                  </a:cubicBezTo>
                  <a:cubicBezTo>
                    <a:pt x="3072" y="1798"/>
                    <a:pt x="2227" y="2810"/>
                    <a:pt x="1072" y="2917"/>
                  </a:cubicBezTo>
                  <a:cubicBezTo>
                    <a:pt x="1023" y="2920"/>
                    <a:pt x="975" y="2922"/>
                    <a:pt x="928" y="2922"/>
                  </a:cubicBezTo>
                  <a:cubicBezTo>
                    <a:pt x="600" y="2922"/>
                    <a:pt x="291" y="2852"/>
                    <a:pt x="0" y="2727"/>
                  </a:cubicBezTo>
                  <a:lnTo>
                    <a:pt x="0" y="2727"/>
                  </a:lnTo>
                  <a:cubicBezTo>
                    <a:pt x="322" y="3481"/>
                    <a:pt x="1077" y="3997"/>
                    <a:pt x="1930" y="3997"/>
                  </a:cubicBezTo>
                  <a:cubicBezTo>
                    <a:pt x="1993" y="3997"/>
                    <a:pt x="2056" y="3995"/>
                    <a:pt x="2120" y="3989"/>
                  </a:cubicBezTo>
                  <a:cubicBezTo>
                    <a:pt x="3263" y="3882"/>
                    <a:pt x="4108" y="2858"/>
                    <a:pt x="4013" y="1715"/>
                  </a:cubicBezTo>
                  <a:cubicBezTo>
                    <a:pt x="3953" y="941"/>
                    <a:pt x="3477" y="298"/>
                    <a:pt x="2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011475" y="1798116"/>
              <a:ext cx="112305" cy="222658"/>
            </a:xfrm>
            <a:custGeom>
              <a:avLst/>
              <a:gdLst/>
              <a:ahLst/>
              <a:cxnLst/>
              <a:rect l="l" t="t" r="r" b="b"/>
              <a:pathLst>
                <a:path w="2013" h="3991" extrusionOk="0">
                  <a:moveTo>
                    <a:pt x="741" y="0"/>
                  </a:moveTo>
                  <a:cubicBezTo>
                    <a:pt x="725" y="0"/>
                    <a:pt x="708" y="1"/>
                    <a:pt x="691" y="2"/>
                  </a:cubicBezTo>
                  <a:cubicBezTo>
                    <a:pt x="656" y="2"/>
                    <a:pt x="644" y="26"/>
                    <a:pt x="620" y="26"/>
                  </a:cubicBezTo>
                  <a:cubicBezTo>
                    <a:pt x="239" y="97"/>
                    <a:pt x="1" y="443"/>
                    <a:pt x="84" y="812"/>
                  </a:cubicBezTo>
                  <a:lnTo>
                    <a:pt x="691" y="3991"/>
                  </a:lnTo>
                  <a:cubicBezTo>
                    <a:pt x="953" y="3848"/>
                    <a:pt x="1239" y="3741"/>
                    <a:pt x="1572" y="3717"/>
                  </a:cubicBezTo>
                  <a:cubicBezTo>
                    <a:pt x="1715" y="3717"/>
                    <a:pt x="1870" y="3717"/>
                    <a:pt x="2013" y="3729"/>
                  </a:cubicBezTo>
                  <a:lnTo>
                    <a:pt x="1418" y="562"/>
                  </a:lnTo>
                  <a:cubicBezTo>
                    <a:pt x="1350" y="222"/>
                    <a:pt x="1066"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1630878" y="1564413"/>
              <a:ext cx="199338" cy="109627"/>
            </a:xfrm>
            <a:custGeom>
              <a:avLst/>
              <a:gdLst/>
              <a:ahLst/>
              <a:cxnLst/>
              <a:rect l="l" t="t" r="r" b="b"/>
              <a:pathLst>
                <a:path w="3573" h="1965" extrusionOk="0">
                  <a:moveTo>
                    <a:pt x="477" y="0"/>
                  </a:moveTo>
                  <a:cubicBezTo>
                    <a:pt x="310" y="12"/>
                    <a:pt x="143" y="131"/>
                    <a:pt x="84" y="298"/>
                  </a:cubicBezTo>
                  <a:cubicBezTo>
                    <a:pt x="1" y="536"/>
                    <a:pt x="120" y="786"/>
                    <a:pt x="358" y="881"/>
                  </a:cubicBezTo>
                  <a:lnTo>
                    <a:pt x="3311" y="1965"/>
                  </a:lnTo>
                  <a:cubicBezTo>
                    <a:pt x="3358" y="1655"/>
                    <a:pt x="3453" y="1369"/>
                    <a:pt x="3572" y="1084"/>
                  </a:cubicBezTo>
                  <a:lnTo>
                    <a:pt x="667" y="24"/>
                  </a:lnTo>
                  <a:cubicBezTo>
                    <a:pt x="608" y="0"/>
                    <a:pt x="536" y="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2119762" y="1417073"/>
              <a:ext cx="127592" cy="138080"/>
            </a:xfrm>
            <a:custGeom>
              <a:avLst/>
              <a:gdLst/>
              <a:ahLst/>
              <a:cxnLst/>
              <a:rect l="l" t="t" r="r" b="b"/>
              <a:pathLst>
                <a:path w="2287" h="2475" extrusionOk="0">
                  <a:moveTo>
                    <a:pt x="1833" y="0"/>
                  </a:moveTo>
                  <a:cubicBezTo>
                    <a:pt x="1710" y="0"/>
                    <a:pt x="1588" y="52"/>
                    <a:pt x="1501" y="153"/>
                  </a:cubicBezTo>
                  <a:lnTo>
                    <a:pt x="1" y="1962"/>
                  </a:lnTo>
                  <a:cubicBezTo>
                    <a:pt x="251" y="2105"/>
                    <a:pt x="489" y="2284"/>
                    <a:pt x="703" y="2474"/>
                  </a:cubicBezTo>
                  <a:lnTo>
                    <a:pt x="2168" y="700"/>
                  </a:lnTo>
                  <a:cubicBezTo>
                    <a:pt x="2251" y="617"/>
                    <a:pt x="2287" y="498"/>
                    <a:pt x="2275" y="391"/>
                  </a:cubicBezTo>
                  <a:cubicBezTo>
                    <a:pt x="2263" y="272"/>
                    <a:pt x="2203" y="165"/>
                    <a:pt x="2108" y="93"/>
                  </a:cubicBezTo>
                  <a:cubicBezTo>
                    <a:pt x="2025" y="31"/>
                    <a:pt x="1929" y="0"/>
                    <a:pt x="1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2853731" y="1620872"/>
              <a:ext cx="56" cy="56"/>
            </a:xfrm>
            <a:custGeom>
              <a:avLst/>
              <a:gdLst/>
              <a:ahLst/>
              <a:cxnLst/>
              <a:rect l="l" t="t" r="r" b="b"/>
              <a:pathLst>
                <a:path w="1" h="1" fill="none" extrusionOk="0">
                  <a:moveTo>
                    <a:pt x="1" y="0"/>
                  </a:moveTo>
                  <a:close/>
                </a:path>
              </a:pathLst>
            </a:custGeom>
            <a:noFill/>
            <a:ln w="1130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2827844" y="1597496"/>
              <a:ext cx="205307" cy="221040"/>
            </a:xfrm>
            <a:custGeom>
              <a:avLst/>
              <a:gdLst/>
              <a:ahLst/>
              <a:cxnLst/>
              <a:rect l="l" t="t" r="r" b="b"/>
              <a:pathLst>
                <a:path w="3680" h="3962" extrusionOk="0">
                  <a:moveTo>
                    <a:pt x="458" y="1"/>
                  </a:moveTo>
                  <a:cubicBezTo>
                    <a:pt x="358" y="1"/>
                    <a:pt x="258" y="37"/>
                    <a:pt x="179" y="110"/>
                  </a:cubicBezTo>
                  <a:cubicBezTo>
                    <a:pt x="13" y="252"/>
                    <a:pt x="1" y="526"/>
                    <a:pt x="155" y="681"/>
                  </a:cubicBezTo>
                  <a:lnTo>
                    <a:pt x="2918" y="3824"/>
                  </a:lnTo>
                  <a:cubicBezTo>
                    <a:pt x="2987" y="3913"/>
                    <a:pt x="3097" y="3961"/>
                    <a:pt x="3201" y="3961"/>
                  </a:cubicBezTo>
                  <a:cubicBezTo>
                    <a:pt x="3222" y="3961"/>
                    <a:pt x="3243" y="3959"/>
                    <a:pt x="3263" y="3955"/>
                  </a:cubicBezTo>
                  <a:cubicBezTo>
                    <a:pt x="3346" y="3955"/>
                    <a:pt x="3442" y="3932"/>
                    <a:pt x="3501" y="3860"/>
                  </a:cubicBezTo>
                  <a:cubicBezTo>
                    <a:pt x="3668" y="3705"/>
                    <a:pt x="3680" y="3443"/>
                    <a:pt x="3525" y="3277"/>
                  </a:cubicBezTo>
                  <a:lnTo>
                    <a:pt x="763" y="133"/>
                  </a:lnTo>
                  <a:cubicBezTo>
                    <a:pt x="681" y="45"/>
                    <a:pt x="569"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061658" y="1365802"/>
              <a:ext cx="188682" cy="247875"/>
            </a:xfrm>
            <a:custGeom>
              <a:avLst/>
              <a:gdLst/>
              <a:ahLst/>
              <a:cxnLst/>
              <a:rect l="l" t="t" r="r" b="b"/>
              <a:pathLst>
                <a:path w="3382" h="4443" extrusionOk="0">
                  <a:moveTo>
                    <a:pt x="476" y="1"/>
                  </a:moveTo>
                  <a:cubicBezTo>
                    <a:pt x="399" y="1"/>
                    <a:pt x="321" y="23"/>
                    <a:pt x="251" y="72"/>
                  </a:cubicBezTo>
                  <a:cubicBezTo>
                    <a:pt x="72" y="191"/>
                    <a:pt x="1" y="453"/>
                    <a:pt x="144" y="643"/>
                  </a:cubicBezTo>
                  <a:lnTo>
                    <a:pt x="2584" y="4263"/>
                  </a:lnTo>
                  <a:cubicBezTo>
                    <a:pt x="2662" y="4363"/>
                    <a:pt x="2792" y="4442"/>
                    <a:pt x="2926" y="4442"/>
                  </a:cubicBezTo>
                  <a:cubicBezTo>
                    <a:pt x="2935" y="4442"/>
                    <a:pt x="2944" y="4442"/>
                    <a:pt x="2953" y="4441"/>
                  </a:cubicBezTo>
                  <a:cubicBezTo>
                    <a:pt x="3025" y="4417"/>
                    <a:pt x="3108" y="4405"/>
                    <a:pt x="3144" y="4358"/>
                  </a:cubicBezTo>
                  <a:cubicBezTo>
                    <a:pt x="3322" y="4239"/>
                    <a:pt x="3382" y="3989"/>
                    <a:pt x="3251" y="3798"/>
                  </a:cubicBezTo>
                  <a:lnTo>
                    <a:pt x="810" y="179"/>
                  </a:lnTo>
                  <a:cubicBezTo>
                    <a:pt x="735" y="66"/>
                    <a:pt x="608" y="1"/>
                    <a:pt x="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3132065" y="1241113"/>
              <a:ext cx="253119" cy="351310"/>
            </a:xfrm>
            <a:custGeom>
              <a:avLst/>
              <a:gdLst/>
              <a:ahLst/>
              <a:cxnLst/>
              <a:rect l="l" t="t" r="r" b="b"/>
              <a:pathLst>
                <a:path w="4537" h="6297" extrusionOk="0">
                  <a:moveTo>
                    <a:pt x="468" y="0"/>
                  </a:moveTo>
                  <a:cubicBezTo>
                    <a:pt x="387" y="0"/>
                    <a:pt x="304" y="23"/>
                    <a:pt x="227" y="68"/>
                  </a:cubicBezTo>
                  <a:cubicBezTo>
                    <a:pt x="36" y="187"/>
                    <a:pt x="1" y="437"/>
                    <a:pt x="108" y="628"/>
                  </a:cubicBezTo>
                  <a:lnTo>
                    <a:pt x="3751" y="6117"/>
                  </a:lnTo>
                  <a:cubicBezTo>
                    <a:pt x="3817" y="6227"/>
                    <a:pt x="3945" y="6297"/>
                    <a:pt x="4087" y="6297"/>
                  </a:cubicBezTo>
                  <a:cubicBezTo>
                    <a:pt x="4098" y="6297"/>
                    <a:pt x="4109" y="6296"/>
                    <a:pt x="4120" y="6295"/>
                  </a:cubicBezTo>
                  <a:cubicBezTo>
                    <a:pt x="4180" y="6283"/>
                    <a:pt x="4251" y="6271"/>
                    <a:pt x="4299" y="6224"/>
                  </a:cubicBezTo>
                  <a:cubicBezTo>
                    <a:pt x="4489" y="6105"/>
                    <a:pt x="4537" y="5855"/>
                    <a:pt x="4418" y="5664"/>
                  </a:cubicBezTo>
                  <a:lnTo>
                    <a:pt x="798" y="187"/>
                  </a:lnTo>
                  <a:cubicBezTo>
                    <a:pt x="724" y="62"/>
                    <a:pt x="600"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2669123" y="1647317"/>
              <a:ext cx="294292" cy="320960"/>
            </a:xfrm>
            <a:custGeom>
              <a:avLst/>
              <a:gdLst/>
              <a:ahLst/>
              <a:cxnLst/>
              <a:rect l="l" t="t" r="r" b="b"/>
              <a:pathLst>
                <a:path w="5275" h="5753" extrusionOk="0">
                  <a:moveTo>
                    <a:pt x="461" y="1"/>
                  </a:moveTo>
                  <a:cubicBezTo>
                    <a:pt x="360" y="1"/>
                    <a:pt x="257" y="36"/>
                    <a:pt x="179" y="110"/>
                  </a:cubicBezTo>
                  <a:cubicBezTo>
                    <a:pt x="12" y="252"/>
                    <a:pt x="0" y="526"/>
                    <a:pt x="155" y="681"/>
                  </a:cubicBezTo>
                  <a:lnTo>
                    <a:pt x="4513" y="5610"/>
                  </a:lnTo>
                  <a:cubicBezTo>
                    <a:pt x="4596" y="5703"/>
                    <a:pt x="4702" y="5753"/>
                    <a:pt x="4818" y="5753"/>
                  </a:cubicBezTo>
                  <a:cubicBezTo>
                    <a:pt x="4851" y="5753"/>
                    <a:pt x="4884" y="5749"/>
                    <a:pt x="4917" y="5741"/>
                  </a:cubicBezTo>
                  <a:cubicBezTo>
                    <a:pt x="4977" y="5729"/>
                    <a:pt x="5036" y="5682"/>
                    <a:pt x="5096" y="5646"/>
                  </a:cubicBezTo>
                  <a:cubicBezTo>
                    <a:pt x="5263" y="5491"/>
                    <a:pt x="5275" y="5229"/>
                    <a:pt x="5120" y="5063"/>
                  </a:cubicBezTo>
                  <a:lnTo>
                    <a:pt x="762" y="133"/>
                  </a:lnTo>
                  <a:cubicBezTo>
                    <a:pt x="687" y="45"/>
                    <a:pt x="575" y="1"/>
                    <a:pt x="4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2473803" y="1847490"/>
              <a:ext cx="277723" cy="301880"/>
            </a:xfrm>
            <a:custGeom>
              <a:avLst/>
              <a:gdLst/>
              <a:ahLst/>
              <a:cxnLst/>
              <a:rect l="l" t="t" r="r" b="b"/>
              <a:pathLst>
                <a:path w="4978" h="5411" extrusionOk="0">
                  <a:moveTo>
                    <a:pt x="442" y="0"/>
                  </a:moveTo>
                  <a:cubicBezTo>
                    <a:pt x="352" y="0"/>
                    <a:pt x="263" y="34"/>
                    <a:pt x="191" y="105"/>
                  </a:cubicBezTo>
                  <a:cubicBezTo>
                    <a:pt x="24" y="248"/>
                    <a:pt x="1" y="486"/>
                    <a:pt x="155" y="653"/>
                  </a:cubicBezTo>
                  <a:lnTo>
                    <a:pt x="4251" y="5285"/>
                  </a:lnTo>
                  <a:cubicBezTo>
                    <a:pt x="4318" y="5371"/>
                    <a:pt x="4431" y="5411"/>
                    <a:pt x="4541" y="5411"/>
                  </a:cubicBezTo>
                  <a:cubicBezTo>
                    <a:pt x="4568" y="5411"/>
                    <a:pt x="4595" y="5408"/>
                    <a:pt x="4620" y="5404"/>
                  </a:cubicBezTo>
                  <a:cubicBezTo>
                    <a:pt x="4680" y="5392"/>
                    <a:pt x="4739" y="5356"/>
                    <a:pt x="4799" y="5308"/>
                  </a:cubicBezTo>
                  <a:cubicBezTo>
                    <a:pt x="4966" y="5166"/>
                    <a:pt x="4977" y="4927"/>
                    <a:pt x="4835" y="4761"/>
                  </a:cubicBezTo>
                  <a:lnTo>
                    <a:pt x="739" y="129"/>
                  </a:lnTo>
                  <a:cubicBezTo>
                    <a:pt x="655" y="46"/>
                    <a:pt x="548" y="0"/>
                    <a:pt x="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3235722" y="1140301"/>
              <a:ext cx="279006" cy="397002"/>
            </a:xfrm>
            <a:custGeom>
              <a:avLst/>
              <a:gdLst/>
              <a:ahLst/>
              <a:cxnLst/>
              <a:rect l="l" t="t" r="r" b="b"/>
              <a:pathLst>
                <a:path w="5001" h="7116" extrusionOk="0">
                  <a:moveTo>
                    <a:pt x="462" y="1"/>
                  </a:moveTo>
                  <a:cubicBezTo>
                    <a:pt x="386" y="1"/>
                    <a:pt x="308" y="22"/>
                    <a:pt x="238" y="66"/>
                  </a:cubicBezTo>
                  <a:cubicBezTo>
                    <a:pt x="36" y="185"/>
                    <a:pt x="0" y="447"/>
                    <a:pt x="119" y="637"/>
                  </a:cubicBezTo>
                  <a:lnTo>
                    <a:pt x="4191" y="6912"/>
                  </a:lnTo>
                  <a:cubicBezTo>
                    <a:pt x="4279" y="7044"/>
                    <a:pt x="4409" y="7115"/>
                    <a:pt x="4551" y="7115"/>
                  </a:cubicBezTo>
                  <a:cubicBezTo>
                    <a:pt x="4562" y="7115"/>
                    <a:pt x="4573" y="7115"/>
                    <a:pt x="4584" y="7114"/>
                  </a:cubicBezTo>
                  <a:cubicBezTo>
                    <a:pt x="4655" y="7114"/>
                    <a:pt x="4715" y="7078"/>
                    <a:pt x="4763" y="7031"/>
                  </a:cubicBezTo>
                  <a:cubicBezTo>
                    <a:pt x="4953" y="6912"/>
                    <a:pt x="5001" y="6662"/>
                    <a:pt x="4882" y="6471"/>
                  </a:cubicBezTo>
                  <a:lnTo>
                    <a:pt x="798" y="185"/>
                  </a:lnTo>
                  <a:cubicBezTo>
                    <a:pt x="722" y="64"/>
                    <a:pt x="594"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2561505" y="1736803"/>
              <a:ext cx="306901" cy="337083"/>
            </a:xfrm>
            <a:custGeom>
              <a:avLst/>
              <a:gdLst/>
              <a:ahLst/>
              <a:cxnLst/>
              <a:rect l="l" t="t" r="r" b="b"/>
              <a:pathLst>
                <a:path w="5501" h="6042" extrusionOk="0">
                  <a:moveTo>
                    <a:pt x="459" y="0"/>
                  </a:moveTo>
                  <a:cubicBezTo>
                    <a:pt x="366" y="0"/>
                    <a:pt x="271" y="30"/>
                    <a:pt x="191" y="89"/>
                  </a:cubicBezTo>
                  <a:cubicBezTo>
                    <a:pt x="24" y="232"/>
                    <a:pt x="0" y="470"/>
                    <a:pt x="131" y="625"/>
                  </a:cubicBezTo>
                  <a:lnTo>
                    <a:pt x="4751" y="5899"/>
                  </a:lnTo>
                  <a:cubicBezTo>
                    <a:pt x="4816" y="5992"/>
                    <a:pt x="4918" y="6042"/>
                    <a:pt x="5033" y="6042"/>
                  </a:cubicBezTo>
                  <a:cubicBezTo>
                    <a:pt x="5065" y="6042"/>
                    <a:pt x="5098" y="6038"/>
                    <a:pt x="5132" y="6030"/>
                  </a:cubicBezTo>
                  <a:cubicBezTo>
                    <a:pt x="5203" y="6018"/>
                    <a:pt x="5263" y="5983"/>
                    <a:pt x="5310" y="5947"/>
                  </a:cubicBezTo>
                  <a:cubicBezTo>
                    <a:pt x="5477" y="5804"/>
                    <a:pt x="5501" y="5566"/>
                    <a:pt x="5370" y="5411"/>
                  </a:cubicBezTo>
                  <a:lnTo>
                    <a:pt x="762" y="137"/>
                  </a:lnTo>
                  <a:cubicBezTo>
                    <a:pt x="684" y="45"/>
                    <a:pt x="573" y="0"/>
                    <a:pt x="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354610" y="1088305"/>
              <a:ext cx="255128" cy="357335"/>
            </a:xfrm>
            <a:custGeom>
              <a:avLst/>
              <a:gdLst/>
              <a:ahLst/>
              <a:cxnLst/>
              <a:rect l="l" t="t" r="r" b="b"/>
              <a:pathLst>
                <a:path w="4573" h="6405" extrusionOk="0">
                  <a:moveTo>
                    <a:pt x="474" y="0"/>
                  </a:moveTo>
                  <a:cubicBezTo>
                    <a:pt x="394" y="0"/>
                    <a:pt x="312" y="23"/>
                    <a:pt x="238" y="69"/>
                  </a:cubicBezTo>
                  <a:cubicBezTo>
                    <a:pt x="36" y="176"/>
                    <a:pt x="0" y="438"/>
                    <a:pt x="119" y="628"/>
                  </a:cubicBezTo>
                  <a:lnTo>
                    <a:pt x="3775" y="6224"/>
                  </a:lnTo>
                  <a:cubicBezTo>
                    <a:pt x="3852" y="6335"/>
                    <a:pt x="3991" y="6404"/>
                    <a:pt x="4124" y="6404"/>
                  </a:cubicBezTo>
                  <a:cubicBezTo>
                    <a:pt x="4135" y="6404"/>
                    <a:pt x="4145" y="6404"/>
                    <a:pt x="4156" y="6403"/>
                  </a:cubicBezTo>
                  <a:cubicBezTo>
                    <a:pt x="4227" y="6391"/>
                    <a:pt x="4298" y="6379"/>
                    <a:pt x="4346" y="6343"/>
                  </a:cubicBezTo>
                  <a:cubicBezTo>
                    <a:pt x="4537" y="6224"/>
                    <a:pt x="4572" y="5974"/>
                    <a:pt x="4453" y="5772"/>
                  </a:cubicBezTo>
                  <a:lnTo>
                    <a:pt x="798" y="176"/>
                  </a:lnTo>
                  <a:cubicBezTo>
                    <a:pt x="725" y="59"/>
                    <a:pt x="602"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2411375" y="1231796"/>
              <a:ext cx="1281385" cy="790991"/>
            </a:xfrm>
            <a:custGeom>
              <a:avLst/>
              <a:gdLst/>
              <a:ahLst/>
              <a:cxnLst/>
              <a:rect l="l" t="t" r="r" b="b"/>
              <a:pathLst>
                <a:path w="22968" h="14178" extrusionOk="0">
                  <a:moveTo>
                    <a:pt x="22502" y="0"/>
                  </a:moveTo>
                  <a:cubicBezTo>
                    <a:pt x="22325" y="0"/>
                    <a:pt x="22168" y="113"/>
                    <a:pt x="22110" y="295"/>
                  </a:cubicBezTo>
                  <a:cubicBezTo>
                    <a:pt x="21884" y="1009"/>
                    <a:pt x="21039" y="3390"/>
                    <a:pt x="19312" y="4581"/>
                  </a:cubicBezTo>
                  <a:cubicBezTo>
                    <a:pt x="17217" y="6022"/>
                    <a:pt x="14633" y="6034"/>
                    <a:pt x="12764" y="6034"/>
                  </a:cubicBezTo>
                  <a:lnTo>
                    <a:pt x="12061" y="6034"/>
                  </a:lnTo>
                  <a:cubicBezTo>
                    <a:pt x="11800" y="6045"/>
                    <a:pt x="11538" y="6045"/>
                    <a:pt x="11276" y="6045"/>
                  </a:cubicBezTo>
                  <a:cubicBezTo>
                    <a:pt x="8942" y="6069"/>
                    <a:pt x="6549" y="6081"/>
                    <a:pt x="3691" y="8058"/>
                  </a:cubicBezTo>
                  <a:cubicBezTo>
                    <a:pt x="1679" y="9463"/>
                    <a:pt x="798" y="11582"/>
                    <a:pt x="72" y="13642"/>
                  </a:cubicBezTo>
                  <a:cubicBezTo>
                    <a:pt x="0" y="13844"/>
                    <a:pt x="119" y="14082"/>
                    <a:pt x="322" y="14166"/>
                  </a:cubicBezTo>
                  <a:cubicBezTo>
                    <a:pt x="381" y="14177"/>
                    <a:pt x="441" y="14177"/>
                    <a:pt x="500" y="14177"/>
                  </a:cubicBezTo>
                  <a:cubicBezTo>
                    <a:pt x="655" y="14177"/>
                    <a:pt x="798" y="14070"/>
                    <a:pt x="846" y="13927"/>
                  </a:cubicBezTo>
                  <a:cubicBezTo>
                    <a:pt x="1524" y="11987"/>
                    <a:pt x="2346" y="9998"/>
                    <a:pt x="4144" y="8748"/>
                  </a:cubicBezTo>
                  <a:cubicBezTo>
                    <a:pt x="6799" y="6915"/>
                    <a:pt x="9073" y="6903"/>
                    <a:pt x="11276" y="6879"/>
                  </a:cubicBezTo>
                  <a:cubicBezTo>
                    <a:pt x="11526" y="6867"/>
                    <a:pt x="11800" y="6867"/>
                    <a:pt x="12061" y="6867"/>
                  </a:cubicBezTo>
                  <a:lnTo>
                    <a:pt x="12752" y="6867"/>
                  </a:lnTo>
                  <a:cubicBezTo>
                    <a:pt x="14740" y="6867"/>
                    <a:pt x="17455" y="6855"/>
                    <a:pt x="19777" y="5260"/>
                  </a:cubicBezTo>
                  <a:cubicBezTo>
                    <a:pt x="21717" y="3926"/>
                    <a:pt x="22658" y="1319"/>
                    <a:pt x="22896" y="545"/>
                  </a:cubicBezTo>
                  <a:cubicBezTo>
                    <a:pt x="22968" y="319"/>
                    <a:pt x="22849" y="92"/>
                    <a:pt x="22634" y="21"/>
                  </a:cubicBezTo>
                  <a:cubicBezTo>
                    <a:pt x="22590" y="7"/>
                    <a:pt x="22546" y="0"/>
                    <a:pt x="22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2561505" y="1056449"/>
              <a:ext cx="980453" cy="1142356"/>
            </a:xfrm>
            <a:custGeom>
              <a:avLst/>
              <a:gdLst/>
              <a:ahLst/>
              <a:cxnLst/>
              <a:rect l="l" t="t" r="r" b="b"/>
              <a:pathLst>
                <a:path w="17574" h="20476" extrusionOk="0">
                  <a:moveTo>
                    <a:pt x="17133" y="0"/>
                  </a:moveTo>
                  <a:cubicBezTo>
                    <a:pt x="17105" y="0"/>
                    <a:pt x="17078" y="3"/>
                    <a:pt x="17050" y="9"/>
                  </a:cubicBezTo>
                  <a:cubicBezTo>
                    <a:pt x="15205" y="354"/>
                    <a:pt x="12692" y="807"/>
                    <a:pt x="10966" y="2700"/>
                  </a:cubicBezTo>
                  <a:cubicBezTo>
                    <a:pt x="8966" y="4878"/>
                    <a:pt x="8370" y="7307"/>
                    <a:pt x="8037" y="10736"/>
                  </a:cubicBezTo>
                  <a:cubicBezTo>
                    <a:pt x="7846" y="12570"/>
                    <a:pt x="7323" y="15284"/>
                    <a:pt x="4882" y="17499"/>
                  </a:cubicBezTo>
                  <a:cubicBezTo>
                    <a:pt x="3453" y="18809"/>
                    <a:pt x="1560" y="19475"/>
                    <a:pt x="369" y="19642"/>
                  </a:cubicBezTo>
                  <a:cubicBezTo>
                    <a:pt x="143" y="19666"/>
                    <a:pt x="0" y="19880"/>
                    <a:pt x="24" y="20107"/>
                  </a:cubicBezTo>
                  <a:cubicBezTo>
                    <a:pt x="58" y="20313"/>
                    <a:pt x="248" y="20464"/>
                    <a:pt x="453" y="20464"/>
                  </a:cubicBezTo>
                  <a:cubicBezTo>
                    <a:pt x="461" y="20464"/>
                    <a:pt x="469" y="20464"/>
                    <a:pt x="476" y="20464"/>
                  </a:cubicBezTo>
                  <a:cubicBezTo>
                    <a:pt x="488" y="20464"/>
                    <a:pt x="500" y="20464"/>
                    <a:pt x="476" y="20476"/>
                  </a:cubicBezTo>
                  <a:cubicBezTo>
                    <a:pt x="1786" y="20285"/>
                    <a:pt x="3858" y="19547"/>
                    <a:pt x="5429" y="18118"/>
                  </a:cubicBezTo>
                  <a:cubicBezTo>
                    <a:pt x="8085" y="15713"/>
                    <a:pt x="8656" y="12808"/>
                    <a:pt x="8858" y="10832"/>
                  </a:cubicBezTo>
                  <a:cubicBezTo>
                    <a:pt x="9180" y="7557"/>
                    <a:pt x="9728" y="5271"/>
                    <a:pt x="11573" y="3247"/>
                  </a:cubicBezTo>
                  <a:cubicBezTo>
                    <a:pt x="13109" y="1557"/>
                    <a:pt x="15383" y="1140"/>
                    <a:pt x="17205" y="807"/>
                  </a:cubicBezTo>
                  <a:cubicBezTo>
                    <a:pt x="17431" y="771"/>
                    <a:pt x="17574" y="556"/>
                    <a:pt x="17526" y="330"/>
                  </a:cubicBezTo>
                  <a:cubicBezTo>
                    <a:pt x="17495" y="142"/>
                    <a:pt x="17326" y="0"/>
                    <a:pt x="17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3919870" y="2352832"/>
              <a:ext cx="33920" cy="61202"/>
            </a:xfrm>
            <a:custGeom>
              <a:avLst/>
              <a:gdLst/>
              <a:ahLst/>
              <a:cxnLst/>
              <a:rect l="l" t="t" r="r" b="b"/>
              <a:pathLst>
                <a:path w="608" h="1097" extrusionOk="0">
                  <a:moveTo>
                    <a:pt x="262" y="1"/>
                  </a:moveTo>
                  <a:cubicBezTo>
                    <a:pt x="191" y="84"/>
                    <a:pt x="96" y="120"/>
                    <a:pt x="1" y="144"/>
                  </a:cubicBezTo>
                  <a:lnTo>
                    <a:pt x="322" y="1096"/>
                  </a:lnTo>
                  <a:cubicBezTo>
                    <a:pt x="417" y="1049"/>
                    <a:pt x="501" y="1013"/>
                    <a:pt x="608" y="989"/>
                  </a:cubicBez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871389" y="2489014"/>
              <a:ext cx="41898" cy="24659"/>
            </a:xfrm>
            <a:custGeom>
              <a:avLst/>
              <a:gdLst/>
              <a:ahLst/>
              <a:cxnLst/>
              <a:rect l="l" t="t" r="r" b="b"/>
              <a:pathLst>
                <a:path w="751" h="442" extrusionOk="0">
                  <a:moveTo>
                    <a:pt x="631" y="1"/>
                  </a:moveTo>
                  <a:lnTo>
                    <a:pt x="0" y="143"/>
                  </a:lnTo>
                  <a:cubicBezTo>
                    <a:pt x="36" y="239"/>
                    <a:pt x="48" y="334"/>
                    <a:pt x="48" y="441"/>
                  </a:cubicBezTo>
                  <a:lnTo>
                    <a:pt x="750" y="286"/>
                  </a:lnTo>
                  <a:cubicBezTo>
                    <a:pt x="691" y="215"/>
                    <a:pt x="643" y="108"/>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4012871" y="2508931"/>
              <a:ext cx="47868" cy="55232"/>
            </a:xfrm>
            <a:custGeom>
              <a:avLst/>
              <a:gdLst/>
              <a:ahLst/>
              <a:cxnLst/>
              <a:rect l="l" t="t" r="r" b="b"/>
              <a:pathLst>
                <a:path w="858" h="990" extrusionOk="0">
                  <a:moveTo>
                    <a:pt x="191" y="1"/>
                  </a:moveTo>
                  <a:cubicBezTo>
                    <a:pt x="131" y="96"/>
                    <a:pt x="72" y="167"/>
                    <a:pt x="0" y="227"/>
                  </a:cubicBezTo>
                  <a:lnTo>
                    <a:pt x="667" y="989"/>
                  </a:lnTo>
                  <a:cubicBezTo>
                    <a:pt x="715" y="894"/>
                    <a:pt x="786" y="810"/>
                    <a:pt x="858" y="751"/>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4123781" y="2510270"/>
              <a:ext cx="54563" cy="54507"/>
            </a:xfrm>
            <a:custGeom>
              <a:avLst/>
              <a:gdLst/>
              <a:ahLst/>
              <a:cxnLst/>
              <a:rect l="l" t="t" r="r" b="b"/>
              <a:pathLst>
                <a:path w="978" h="977" extrusionOk="0">
                  <a:moveTo>
                    <a:pt x="763" y="1"/>
                  </a:moveTo>
                  <a:lnTo>
                    <a:pt x="1" y="739"/>
                  </a:lnTo>
                  <a:cubicBezTo>
                    <a:pt x="84" y="810"/>
                    <a:pt x="144" y="894"/>
                    <a:pt x="179" y="977"/>
                  </a:cubicBezTo>
                  <a:lnTo>
                    <a:pt x="977" y="203"/>
                  </a:lnTo>
                  <a:cubicBezTo>
                    <a:pt x="882" y="155"/>
                    <a:pt x="810" y="84"/>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903914" y="2405330"/>
              <a:ext cx="130939" cy="132222"/>
            </a:xfrm>
            <a:custGeom>
              <a:avLst/>
              <a:gdLst/>
              <a:ahLst/>
              <a:cxnLst/>
              <a:rect l="l" t="t" r="r" b="b"/>
              <a:pathLst>
                <a:path w="2347" h="2370" extrusionOk="0">
                  <a:moveTo>
                    <a:pt x="1179" y="0"/>
                  </a:moveTo>
                  <a:cubicBezTo>
                    <a:pt x="1084" y="0"/>
                    <a:pt x="1001" y="12"/>
                    <a:pt x="906" y="36"/>
                  </a:cubicBezTo>
                  <a:cubicBezTo>
                    <a:pt x="810" y="48"/>
                    <a:pt x="715" y="96"/>
                    <a:pt x="632" y="131"/>
                  </a:cubicBezTo>
                  <a:cubicBezTo>
                    <a:pt x="251" y="334"/>
                    <a:pt x="1" y="727"/>
                    <a:pt x="1" y="1179"/>
                  </a:cubicBezTo>
                  <a:cubicBezTo>
                    <a:pt x="1" y="1298"/>
                    <a:pt x="13" y="1405"/>
                    <a:pt x="48" y="1501"/>
                  </a:cubicBezTo>
                  <a:cubicBezTo>
                    <a:pt x="72" y="1608"/>
                    <a:pt x="120" y="1703"/>
                    <a:pt x="167" y="1786"/>
                  </a:cubicBezTo>
                  <a:cubicBezTo>
                    <a:pt x="370" y="2132"/>
                    <a:pt x="739" y="2370"/>
                    <a:pt x="1179" y="2370"/>
                  </a:cubicBezTo>
                  <a:cubicBezTo>
                    <a:pt x="1477" y="2370"/>
                    <a:pt x="1739" y="2251"/>
                    <a:pt x="1953" y="2072"/>
                  </a:cubicBezTo>
                  <a:cubicBezTo>
                    <a:pt x="2025" y="2013"/>
                    <a:pt x="2084" y="1941"/>
                    <a:pt x="2144" y="1846"/>
                  </a:cubicBezTo>
                  <a:cubicBezTo>
                    <a:pt x="2275" y="1667"/>
                    <a:pt x="2346" y="1429"/>
                    <a:pt x="2346" y="1191"/>
                  </a:cubicBezTo>
                  <a:cubicBezTo>
                    <a:pt x="2346" y="536"/>
                    <a:pt x="1822" y="12"/>
                    <a:pt x="1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3874011" y="2285103"/>
              <a:ext cx="76488" cy="76432"/>
            </a:xfrm>
            <a:custGeom>
              <a:avLst/>
              <a:gdLst/>
              <a:ahLst/>
              <a:cxnLst/>
              <a:rect l="l" t="t" r="r" b="b"/>
              <a:pathLst>
                <a:path w="1371" h="1370" extrusionOk="0">
                  <a:moveTo>
                    <a:pt x="692" y="0"/>
                  </a:moveTo>
                  <a:cubicBezTo>
                    <a:pt x="311" y="0"/>
                    <a:pt x="1" y="310"/>
                    <a:pt x="1" y="679"/>
                  </a:cubicBezTo>
                  <a:cubicBezTo>
                    <a:pt x="1" y="1060"/>
                    <a:pt x="311" y="1370"/>
                    <a:pt x="692" y="1370"/>
                  </a:cubicBezTo>
                  <a:cubicBezTo>
                    <a:pt x="751" y="1370"/>
                    <a:pt x="787" y="1370"/>
                    <a:pt x="834" y="1358"/>
                  </a:cubicBezTo>
                  <a:cubicBezTo>
                    <a:pt x="930" y="1322"/>
                    <a:pt x="1025" y="1274"/>
                    <a:pt x="1108" y="1215"/>
                  </a:cubicBezTo>
                  <a:cubicBezTo>
                    <a:pt x="1263" y="1096"/>
                    <a:pt x="1370" y="905"/>
                    <a:pt x="1370" y="679"/>
                  </a:cubicBezTo>
                  <a:cubicBezTo>
                    <a:pt x="1370" y="310"/>
                    <a:pt x="1073" y="0"/>
                    <a:pt x="6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043444" y="2538834"/>
              <a:ext cx="95010" cy="95066"/>
            </a:xfrm>
            <a:custGeom>
              <a:avLst/>
              <a:gdLst/>
              <a:ahLst/>
              <a:cxnLst/>
              <a:rect l="l" t="t" r="r" b="b"/>
              <a:pathLst>
                <a:path w="1703" h="1704" extrusionOk="0">
                  <a:moveTo>
                    <a:pt x="845" y="1"/>
                  </a:moveTo>
                  <a:cubicBezTo>
                    <a:pt x="643" y="1"/>
                    <a:pt x="441" y="84"/>
                    <a:pt x="298" y="203"/>
                  </a:cubicBezTo>
                  <a:cubicBezTo>
                    <a:pt x="226" y="274"/>
                    <a:pt x="143" y="346"/>
                    <a:pt x="107" y="441"/>
                  </a:cubicBezTo>
                  <a:cubicBezTo>
                    <a:pt x="48" y="572"/>
                    <a:pt x="0" y="703"/>
                    <a:pt x="0" y="858"/>
                  </a:cubicBezTo>
                  <a:cubicBezTo>
                    <a:pt x="0" y="1334"/>
                    <a:pt x="393" y="1703"/>
                    <a:pt x="845" y="1703"/>
                  </a:cubicBezTo>
                  <a:cubicBezTo>
                    <a:pt x="1322" y="1703"/>
                    <a:pt x="1703" y="1310"/>
                    <a:pt x="1703" y="858"/>
                  </a:cubicBezTo>
                  <a:cubicBezTo>
                    <a:pt x="1703" y="715"/>
                    <a:pt x="1667" y="584"/>
                    <a:pt x="1596" y="465"/>
                  </a:cubicBezTo>
                  <a:cubicBezTo>
                    <a:pt x="1548" y="382"/>
                    <a:pt x="1488" y="298"/>
                    <a:pt x="1417" y="227"/>
                  </a:cubicBezTo>
                  <a:cubicBezTo>
                    <a:pt x="1262" y="96"/>
                    <a:pt x="1072"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157032" y="2445833"/>
              <a:ext cx="82402" cy="81788"/>
            </a:xfrm>
            <a:custGeom>
              <a:avLst/>
              <a:gdLst/>
              <a:ahLst/>
              <a:cxnLst/>
              <a:rect l="l" t="t" r="r" b="b"/>
              <a:pathLst>
                <a:path w="1477" h="1466" extrusionOk="0">
                  <a:moveTo>
                    <a:pt x="738" y="1"/>
                  </a:moveTo>
                  <a:cubicBezTo>
                    <a:pt x="333" y="1"/>
                    <a:pt x="0" y="334"/>
                    <a:pt x="0" y="739"/>
                  </a:cubicBezTo>
                  <a:cubicBezTo>
                    <a:pt x="0" y="882"/>
                    <a:pt x="48" y="1037"/>
                    <a:pt x="143" y="1156"/>
                  </a:cubicBezTo>
                  <a:cubicBezTo>
                    <a:pt x="202" y="1239"/>
                    <a:pt x="274" y="1310"/>
                    <a:pt x="357" y="1358"/>
                  </a:cubicBezTo>
                  <a:cubicBezTo>
                    <a:pt x="476" y="1418"/>
                    <a:pt x="607" y="1465"/>
                    <a:pt x="750" y="1465"/>
                  </a:cubicBezTo>
                  <a:cubicBezTo>
                    <a:pt x="1155" y="1465"/>
                    <a:pt x="1476" y="1132"/>
                    <a:pt x="1476" y="739"/>
                  </a:cubicBezTo>
                  <a:cubicBezTo>
                    <a:pt x="1476" y="334"/>
                    <a:pt x="1155" y="1"/>
                    <a:pt x="7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3759140" y="2457158"/>
              <a:ext cx="114927" cy="114258"/>
            </a:xfrm>
            <a:custGeom>
              <a:avLst/>
              <a:gdLst/>
              <a:ahLst/>
              <a:cxnLst/>
              <a:rect l="l" t="t" r="r" b="b"/>
              <a:pathLst>
                <a:path w="2060" h="2048" extrusionOk="0">
                  <a:moveTo>
                    <a:pt x="1036" y="0"/>
                  </a:moveTo>
                  <a:cubicBezTo>
                    <a:pt x="465" y="0"/>
                    <a:pt x="0" y="453"/>
                    <a:pt x="0" y="1024"/>
                  </a:cubicBezTo>
                  <a:cubicBezTo>
                    <a:pt x="0" y="1584"/>
                    <a:pt x="465" y="2048"/>
                    <a:pt x="1036" y="2048"/>
                  </a:cubicBezTo>
                  <a:cubicBezTo>
                    <a:pt x="1596" y="2048"/>
                    <a:pt x="2060" y="1584"/>
                    <a:pt x="2060" y="1024"/>
                  </a:cubicBezTo>
                  <a:lnTo>
                    <a:pt x="2048" y="1012"/>
                  </a:lnTo>
                  <a:cubicBezTo>
                    <a:pt x="2048" y="905"/>
                    <a:pt x="2036" y="798"/>
                    <a:pt x="2000" y="714"/>
                  </a:cubicBezTo>
                  <a:cubicBezTo>
                    <a:pt x="1869" y="298"/>
                    <a:pt x="1488" y="0"/>
                    <a:pt x="1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36"/>
          <p:cNvSpPr/>
          <p:nvPr/>
        </p:nvSpPr>
        <p:spPr>
          <a:xfrm>
            <a:off x="342850" y="1812913"/>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079813" y="712150"/>
            <a:ext cx="1002419" cy="201996"/>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3948250" y="4604088"/>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3007;p67">
            <a:extLst>
              <a:ext uri="{FF2B5EF4-FFF2-40B4-BE49-F238E27FC236}">
                <a16:creationId xmlns:a16="http://schemas.microsoft.com/office/drawing/2014/main" id="{D96D605C-8D45-4115-AF3D-601EEAB66CF2}"/>
              </a:ext>
            </a:extLst>
          </p:cNvPr>
          <p:cNvGrpSpPr/>
          <p:nvPr/>
        </p:nvGrpSpPr>
        <p:grpSpPr>
          <a:xfrm>
            <a:off x="7863690" y="1891115"/>
            <a:ext cx="1212151" cy="3123781"/>
            <a:chOff x="-2590975" y="949400"/>
            <a:chExt cx="1507650" cy="3885300"/>
          </a:xfrm>
        </p:grpSpPr>
        <p:sp>
          <p:nvSpPr>
            <p:cNvPr id="85" name="Google Shape;3008;p67">
              <a:extLst>
                <a:ext uri="{FF2B5EF4-FFF2-40B4-BE49-F238E27FC236}">
                  <a16:creationId xmlns:a16="http://schemas.microsoft.com/office/drawing/2014/main" id="{BBB31BDD-D100-4720-98AF-FA276AA8F232}"/>
                </a:ext>
              </a:extLst>
            </p:cNvPr>
            <p:cNvSpPr/>
            <p:nvPr/>
          </p:nvSpPr>
          <p:spPr>
            <a:xfrm>
              <a:off x="-2310575" y="4530750"/>
              <a:ext cx="370850" cy="303950"/>
            </a:xfrm>
            <a:custGeom>
              <a:avLst/>
              <a:gdLst/>
              <a:ahLst/>
              <a:cxnLst/>
              <a:rect l="l" t="t" r="r" b="b"/>
              <a:pathLst>
                <a:path w="14834" h="12158" extrusionOk="0">
                  <a:moveTo>
                    <a:pt x="14500" y="1"/>
                  </a:moveTo>
                  <a:cubicBezTo>
                    <a:pt x="13203" y="1"/>
                    <a:pt x="11919" y="14"/>
                    <a:pt x="10640" y="14"/>
                  </a:cubicBezTo>
                  <a:cubicBezTo>
                    <a:pt x="10001" y="14"/>
                    <a:pt x="9363" y="11"/>
                    <a:pt x="8724" y="1"/>
                  </a:cubicBezTo>
                  <a:lnTo>
                    <a:pt x="8724" y="1"/>
                  </a:lnTo>
                  <a:cubicBezTo>
                    <a:pt x="8785" y="3071"/>
                    <a:pt x="6384" y="5654"/>
                    <a:pt x="3800" y="7326"/>
                  </a:cubicBezTo>
                  <a:cubicBezTo>
                    <a:pt x="2280" y="8299"/>
                    <a:pt x="396" y="9210"/>
                    <a:pt x="31" y="11004"/>
                  </a:cubicBezTo>
                  <a:cubicBezTo>
                    <a:pt x="1" y="11186"/>
                    <a:pt x="1" y="11429"/>
                    <a:pt x="92" y="11612"/>
                  </a:cubicBezTo>
                  <a:cubicBezTo>
                    <a:pt x="214" y="11855"/>
                    <a:pt x="518" y="11946"/>
                    <a:pt x="730" y="12007"/>
                  </a:cubicBezTo>
                  <a:cubicBezTo>
                    <a:pt x="1178" y="12113"/>
                    <a:pt x="1633" y="12158"/>
                    <a:pt x="2090" y="12158"/>
                  </a:cubicBezTo>
                  <a:cubicBezTo>
                    <a:pt x="3336" y="12158"/>
                    <a:pt x="4597" y="11824"/>
                    <a:pt x="5776" y="11490"/>
                  </a:cubicBezTo>
                  <a:cubicBezTo>
                    <a:pt x="8755" y="10700"/>
                    <a:pt x="11673" y="9879"/>
                    <a:pt x="14652" y="9058"/>
                  </a:cubicBezTo>
                  <a:cubicBezTo>
                    <a:pt x="14834" y="6019"/>
                    <a:pt x="14743" y="2979"/>
                    <a:pt x="14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09;p67">
              <a:extLst>
                <a:ext uri="{FF2B5EF4-FFF2-40B4-BE49-F238E27FC236}">
                  <a16:creationId xmlns:a16="http://schemas.microsoft.com/office/drawing/2014/main" id="{CCF5C4B4-7F31-499F-BDCF-B9E57CDA48E2}"/>
                </a:ext>
              </a:extLst>
            </p:cNvPr>
            <p:cNvSpPr/>
            <p:nvPr/>
          </p:nvSpPr>
          <p:spPr>
            <a:xfrm>
              <a:off x="-1702650" y="4530750"/>
              <a:ext cx="370850" cy="303950"/>
            </a:xfrm>
            <a:custGeom>
              <a:avLst/>
              <a:gdLst/>
              <a:ahLst/>
              <a:cxnLst/>
              <a:rect l="l" t="t" r="r" b="b"/>
              <a:pathLst>
                <a:path w="14834" h="12158" extrusionOk="0">
                  <a:moveTo>
                    <a:pt x="335" y="1"/>
                  </a:moveTo>
                  <a:cubicBezTo>
                    <a:pt x="92" y="2979"/>
                    <a:pt x="0" y="6019"/>
                    <a:pt x="183" y="9058"/>
                  </a:cubicBezTo>
                  <a:cubicBezTo>
                    <a:pt x="3162" y="9879"/>
                    <a:pt x="6080" y="10700"/>
                    <a:pt x="9058" y="11490"/>
                  </a:cubicBezTo>
                  <a:cubicBezTo>
                    <a:pt x="10237" y="11824"/>
                    <a:pt x="11498" y="12158"/>
                    <a:pt x="12745" y="12158"/>
                  </a:cubicBezTo>
                  <a:cubicBezTo>
                    <a:pt x="13201" y="12158"/>
                    <a:pt x="13656" y="12113"/>
                    <a:pt x="14104" y="12007"/>
                  </a:cubicBezTo>
                  <a:cubicBezTo>
                    <a:pt x="14317" y="11946"/>
                    <a:pt x="14621" y="11855"/>
                    <a:pt x="14742" y="11612"/>
                  </a:cubicBezTo>
                  <a:cubicBezTo>
                    <a:pt x="14833" y="11429"/>
                    <a:pt x="14833" y="11186"/>
                    <a:pt x="14773" y="11004"/>
                  </a:cubicBezTo>
                  <a:cubicBezTo>
                    <a:pt x="14438" y="9210"/>
                    <a:pt x="12554" y="8299"/>
                    <a:pt x="11034" y="7326"/>
                  </a:cubicBezTo>
                  <a:cubicBezTo>
                    <a:pt x="8481" y="5654"/>
                    <a:pt x="6080" y="3071"/>
                    <a:pt x="6110" y="1"/>
                  </a:cubicBezTo>
                  <a:lnTo>
                    <a:pt x="6110" y="1"/>
                  </a:lnTo>
                  <a:cubicBezTo>
                    <a:pt x="5472" y="11"/>
                    <a:pt x="4833" y="14"/>
                    <a:pt x="4194" y="14"/>
                  </a:cubicBezTo>
                  <a:cubicBezTo>
                    <a:pt x="2915" y="14"/>
                    <a:pt x="1632"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10;p67">
              <a:extLst>
                <a:ext uri="{FF2B5EF4-FFF2-40B4-BE49-F238E27FC236}">
                  <a16:creationId xmlns:a16="http://schemas.microsoft.com/office/drawing/2014/main" id="{E06D6185-9413-42D1-93CC-DB643BFBC95D}"/>
                </a:ext>
              </a:extLst>
            </p:cNvPr>
            <p:cNvSpPr/>
            <p:nvPr/>
          </p:nvSpPr>
          <p:spPr>
            <a:xfrm>
              <a:off x="-2151000" y="2667500"/>
              <a:ext cx="699900" cy="1934425"/>
            </a:xfrm>
            <a:custGeom>
              <a:avLst/>
              <a:gdLst/>
              <a:ahLst/>
              <a:cxnLst/>
              <a:rect l="l" t="t" r="r" b="b"/>
              <a:pathLst>
                <a:path w="27996" h="77377" extrusionOk="0">
                  <a:moveTo>
                    <a:pt x="1855" y="1"/>
                  </a:moveTo>
                  <a:cubicBezTo>
                    <a:pt x="1" y="21429"/>
                    <a:pt x="1034" y="51187"/>
                    <a:pt x="609" y="76597"/>
                  </a:cubicBezTo>
                  <a:cubicBezTo>
                    <a:pt x="1124" y="77124"/>
                    <a:pt x="2392" y="77309"/>
                    <a:pt x="3816" y="77309"/>
                  </a:cubicBezTo>
                  <a:cubicBezTo>
                    <a:pt x="6423" y="77309"/>
                    <a:pt x="9556" y="76690"/>
                    <a:pt x="9576" y="76415"/>
                  </a:cubicBezTo>
                  <a:cubicBezTo>
                    <a:pt x="10427" y="54469"/>
                    <a:pt x="11642" y="29758"/>
                    <a:pt x="13649" y="10821"/>
                  </a:cubicBezTo>
                  <a:cubicBezTo>
                    <a:pt x="16384" y="28117"/>
                    <a:pt x="16384" y="75351"/>
                    <a:pt x="16901" y="76385"/>
                  </a:cubicBezTo>
                  <a:cubicBezTo>
                    <a:pt x="17285" y="77067"/>
                    <a:pt x="18832" y="77377"/>
                    <a:pt x="20528" y="77377"/>
                  </a:cubicBezTo>
                  <a:cubicBezTo>
                    <a:pt x="22460" y="77377"/>
                    <a:pt x="24586" y="76975"/>
                    <a:pt x="25412" y="76263"/>
                  </a:cubicBezTo>
                  <a:cubicBezTo>
                    <a:pt x="25868" y="75838"/>
                    <a:pt x="27995" y="23679"/>
                    <a:pt x="24743" y="2767"/>
                  </a:cubicBezTo>
                  <a:cubicBezTo>
                    <a:pt x="23682" y="2817"/>
                    <a:pt x="22620" y="2842"/>
                    <a:pt x="21559" y="2842"/>
                  </a:cubicBezTo>
                  <a:cubicBezTo>
                    <a:pt x="14898" y="2842"/>
                    <a:pt x="8252" y="1862"/>
                    <a:pt x="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11;p67">
              <a:extLst>
                <a:ext uri="{FF2B5EF4-FFF2-40B4-BE49-F238E27FC236}">
                  <a16:creationId xmlns:a16="http://schemas.microsoft.com/office/drawing/2014/main" id="{927E4E26-1D7A-4DAD-A5E0-BCB624675A08}"/>
                </a:ext>
              </a:extLst>
            </p:cNvPr>
            <p:cNvSpPr/>
            <p:nvPr/>
          </p:nvSpPr>
          <p:spPr>
            <a:xfrm>
              <a:off x="-1967850" y="1436475"/>
              <a:ext cx="254575" cy="291075"/>
            </a:xfrm>
            <a:custGeom>
              <a:avLst/>
              <a:gdLst/>
              <a:ahLst/>
              <a:cxnLst/>
              <a:rect l="l" t="t" r="r" b="b"/>
              <a:pathLst>
                <a:path w="10183" h="11643" extrusionOk="0">
                  <a:moveTo>
                    <a:pt x="0" y="1"/>
                  </a:moveTo>
                  <a:lnTo>
                    <a:pt x="213" y="5472"/>
                  </a:lnTo>
                  <a:lnTo>
                    <a:pt x="1125" y="9940"/>
                  </a:lnTo>
                  <a:lnTo>
                    <a:pt x="5563" y="11642"/>
                  </a:lnTo>
                  <a:lnTo>
                    <a:pt x="9089" y="8177"/>
                  </a:lnTo>
                  <a:lnTo>
                    <a:pt x="10183" y="5411"/>
                  </a:lnTo>
                  <a:lnTo>
                    <a:pt x="10183" y="1"/>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12;p67">
              <a:extLst>
                <a:ext uri="{FF2B5EF4-FFF2-40B4-BE49-F238E27FC236}">
                  <a16:creationId xmlns:a16="http://schemas.microsoft.com/office/drawing/2014/main" id="{D3548FCF-7AC1-4359-8968-3043405CB62A}"/>
                </a:ext>
              </a:extLst>
            </p:cNvPr>
            <p:cNvSpPr/>
            <p:nvPr/>
          </p:nvSpPr>
          <p:spPr>
            <a:xfrm>
              <a:off x="-2121350" y="1621125"/>
              <a:ext cx="599575" cy="1222600"/>
            </a:xfrm>
            <a:custGeom>
              <a:avLst/>
              <a:gdLst/>
              <a:ahLst/>
              <a:cxnLst/>
              <a:rect l="l" t="t" r="r" b="b"/>
              <a:pathLst>
                <a:path w="23983" h="48904" extrusionOk="0">
                  <a:moveTo>
                    <a:pt x="7569" y="1"/>
                  </a:moveTo>
                  <a:cubicBezTo>
                    <a:pt x="6687" y="1"/>
                    <a:pt x="0" y="4530"/>
                    <a:pt x="0" y="4682"/>
                  </a:cubicBezTo>
                  <a:cubicBezTo>
                    <a:pt x="31" y="10153"/>
                    <a:pt x="1520" y="43375"/>
                    <a:pt x="1551" y="48816"/>
                  </a:cubicBezTo>
                  <a:cubicBezTo>
                    <a:pt x="3070" y="48880"/>
                    <a:pt x="4617" y="48904"/>
                    <a:pt x="6177" y="48904"/>
                  </a:cubicBezTo>
                  <a:cubicBezTo>
                    <a:pt x="11107" y="48904"/>
                    <a:pt x="16177" y="48663"/>
                    <a:pt x="21002" y="48663"/>
                  </a:cubicBezTo>
                  <a:cubicBezTo>
                    <a:pt x="21216" y="48663"/>
                    <a:pt x="21429" y="48663"/>
                    <a:pt x="21642" y="48664"/>
                  </a:cubicBezTo>
                  <a:cubicBezTo>
                    <a:pt x="23071" y="48664"/>
                    <a:pt x="23983" y="4530"/>
                    <a:pt x="23861" y="4287"/>
                  </a:cubicBezTo>
                  <a:cubicBezTo>
                    <a:pt x="23742" y="3989"/>
                    <a:pt x="16322" y="56"/>
                    <a:pt x="15857" y="56"/>
                  </a:cubicBezTo>
                  <a:cubicBezTo>
                    <a:pt x="15847" y="56"/>
                    <a:pt x="15840" y="58"/>
                    <a:pt x="15837" y="62"/>
                  </a:cubicBezTo>
                  <a:cubicBezTo>
                    <a:pt x="14621" y="1369"/>
                    <a:pt x="12341" y="4287"/>
                    <a:pt x="11581" y="4287"/>
                  </a:cubicBezTo>
                  <a:cubicBezTo>
                    <a:pt x="10943" y="4287"/>
                    <a:pt x="8207" y="1"/>
                    <a:pt x="7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13;p67">
              <a:extLst>
                <a:ext uri="{FF2B5EF4-FFF2-40B4-BE49-F238E27FC236}">
                  <a16:creationId xmlns:a16="http://schemas.microsoft.com/office/drawing/2014/main" id="{E17765E0-9715-4418-AC0D-E4BB5ADFEA2E}"/>
                </a:ext>
              </a:extLst>
            </p:cNvPr>
            <p:cNvSpPr/>
            <p:nvPr/>
          </p:nvSpPr>
          <p:spPr>
            <a:xfrm>
              <a:off x="-1836400" y="1747925"/>
              <a:ext cx="19800" cy="1130650"/>
            </a:xfrm>
            <a:custGeom>
              <a:avLst/>
              <a:gdLst/>
              <a:ahLst/>
              <a:cxnLst/>
              <a:rect l="l" t="t" r="r" b="b"/>
              <a:pathLst>
                <a:path w="792" h="45226" extrusionOk="0">
                  <a:moveTo>
                    <a:pt x="321" y="1"/>
                  </a:moveTo>
                  <a:cubicBezTo>
                    <a:pt x="294" y="1"/>
                    <a:pt x="274" y="23"/>
                    <a:pt x="274" y="66"/>
                  </a:cubicBezTo>
                  <a:cubicBezTo>
                    <a:pt x="1" y="5598"/>
                    <a:pt x="214" y="11191"/>
                    <a:pt x="274" y="16783"/>
                  </a:cubicBezTo>
                  <a:cubicBezTo>
                    <a:pt x="305" y="23410"/>
                    <a:pt x="335" y="30036"/>
                    <a:pt x="396" y="36692"/>
                  </a:cubicBezTo>
                  <a:cubicBezTo>
                    <a:pt x="396" y="39489"/>
                    <a:pt x="305" y="42316"/>
                    <a:pt x="457" y="45112"/>
                  </a:cubicBezTo>
                  <a:cubicBezTo>
                    <a:pt x="457" y="45188"/>
                    <a:pt x="510" y="45226"/>
                    <a:pt x="563" y="45226"/>
                  </a:cubicBezTo>
                  <a:cubicBezTo>
                    <a:pt x="616" y="45226"/>
                    <a:pt x="669" y="45188"/>
                    <a:pt x="669" y="45112"/>
                  </a:cubicBezTo>
                  <a:cubicBezTo>
                    <a:pt x="791" y="42680"/>
                    <a:pt x="730" y="40218"/>
                    <a:pt x="730" y="37787"/>
                  </a:cubicBezTo>
                  <a:cubicBezTo>
                    <a:pt x="730" y="34656"/>
                    <a:pt x="669" y="31556"/>
                    <a:pt x="669" y="28425"/>
                  </a:cubicBezTo>
                  <a:cubicBezTo>
                    <a:pt x="639" y="21799"/>
                    <a:pt x="609" y="15172"/>
                    <a:pt x="517" y="8516"/>
                  </a:cubicBezTo>
                  <a:cubicBezTo>
                    <a:pt x="487" y="5719"/>
                    <a:pt x="517" y="2893"/>
                    <a:pt x="426" y="96"/>
                  </a:cubicBezTo>
                  <a:cubicBezTo>
                    <a:pt x="394" y="31"/>
                    <a:pt x="352" y="1"/>
                    <a:pt x="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14;p67">
              <a:extLst>
                <a:ext uri="{FF2B5EF4-FFF2-40B4-BE49-F238E27FC236}">
                  <a16:creationId xmlns:a16="http://schemas.microsoft.com/office/drawing/2014/main" id="{36BAB1F2-C1C2-4BC7-B354-7CE161485C11}"/>
                </a:ext>
              </a:extLst>
            </p:cNvPr>
            <p:cNvSpPr/>
            <p:nvPr/>
          </p:nvSpPr>
          <p:spPr>
            <a:xfrm>
              <a:off x="-2320450" y="1613525"/>
              <a:ext cx="1022850" cy="1925350"/>
            </a:xfrm>
            <a:custGeom>
              <a:avLst/>
              <a:gdLst/>
              <a:ahLst/>
              <a:cxnLst/>
              <a:rect l="l" t="t" r="r" b="b"/>
              <a:pathLst>
                <a:path w="40914" h="77014" extrusionOk="0">
                  <a:moveTo>
                    <a:pt x="24834" y="1"/>
                  </a:moveTo>
                  <a:lnTo>
                    <a:pt x="19636" y="22159"/>
                  </a:lnTo>
                  <a:lnTo>
                    <a:pt x="13709" y="244"/>
                  </a:lnTo>
                  <a:lnTo>
                    <a:pt x="11825" y="700"/>
                  </a:lnTo>
                  <a:lnTo>
                    <a:pt x="3831" y="2615"/>
                  </a:lnTo>
                  <a:cubicBezTo>
                    <a:pt x="3831" y="2615"/>
                    <a:pt x="4499" y="30913"/>
                    <a:pt x="4043" y="45351"/>
                  </a:cubicBezTo>
                  <a:cubicBezTo>
                    <a:pt x="3648" y="58208"/>
                    <a:pt x="1" y="74987"/>
                    <a:pt x="1" y="74987"/>
                  </a:cubicBezTo>
                  <a:cubicBezTo>
                    <a:pt x="1" y="74987"/>
                    <a:pt x="11929" y="77013"/>
                    <a:pt x="24052" y="77013"/>
                  </a:cubicBezTo>
                  <a:cubicBezTo>
                    <a:pt x="30113" y="77013"/>
                    <a:pt x="36222" y="76507"/>
                    <a:pt x="40913" y="74987"/>
                  </a:cubicBezTo>
                  <a:cubicBezTo>
                    <a:pt x="40913" y="74987"/>
                    <a:pt x="35442" y="45959"/>
                    <a:pt x="35594" y="43588"/>
                  </a:cubicBezTo>
                  <a:cubicBezTo>
                    <a:pt x="35685" y="41187"/>
                    <a:pt x="34713" y="2615"/>
                    <a:pt x="34713" y="2615"/>
                  </a:cubicBezTo>
                  <a:lnTo>
                    <a:pt x="26475" y="426"/>
                  </a:lnTo>
                  <a:lnTo>
                    <a:pt x="24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15;p67">
              <a:extLst>
                <a:ext uri="{FF2B5EF4-FFF2-40B4-BE49-F238E27FC236}">
                  <a16:creationId xmlns:a16="http://schemas.microsoft.com/office/drawing/2014/main" id="{747B30EE-6DD4-440C-9829-E4F123AB41D5}"/>
                </a:ext>
              </a:extLst>
            </p:cNvPr>
            <p:cNvSpPr/>
            <p:nvPr/>
          </p:nvSpPr>
          <p:spPr>
            <a:xfrm>
              <a:off x="-1844750" y="2164650"/>
              <a:ext cx="41825" cy="1355850"/>
            </a:xfrm>
            <a:custGeom>
              <a:avLst/>
              <a:gdLst/>
              <a:ahLst/>
              <a:cxnLst/>
              <a:rect l="l" t="t" r="r" b="b"/>
              <a:pathLst>
                <a:path w="1673" h="54234" extrusionOk="0">
                  <a:moveTo>
                    <a:pt x="574" y="0"/>
                  </a:moveTo>
                  <a:cubicBezTo>
                    <a:pt x="525" y="0"/>
                    <a:pt x="472" y="38"/>
                    <a:pt x="456" y="114"/>
                  </a:cubicBezTo>
                  <a:cubicBezTo>
                    <a:pt x="0" y="4309"/>
                    <a:pt x="244" y="8686"/>
                    <a:pt x="304" y="12911"/>
                  </a:cubicBezTo>
                  <a:cubicBezTo>
                    <a:pt x="304" y="17622"/>
                    <a:pt x="335" y="22333"/>
                    <a:pt x="335" y="27045"/>
                  </a:cubicBezTo>
                  <a:cubicBezTo>
                    <a:pt x="365" y="36011"/>
                    <a:pt x="61" y="45039"/>
                    <a:pt x="639" y="54006"/>
                  </a:cubicBezTo>
                  <a:cubicBezTo>
                    <a:pt x="639" y="54158"/>
                    <a:pt x="745" y="54234"/>
                    <a:pt x="855" y="54234"/>
                  </a:cubicBezTo>
                  <a:cubicBezTo>
                    <a:pt x="965" y="54234"/>
                    <a:pt x="1079" y="54158"/>
                    <a:pt x="1095" y="54006"/>
                  </a:cubicBezTo>
                  <a:cubicBezTo>
                    <a:pt x="1672" y="45100"/>
                    <a:pt x="1216" y="36011"/>
                    <a:pt x="1095" y="27045"/>
                  </a:cubicBezTo>
                  <a:cubicBezTo>
                    <a:pt x="1064" y="22455"/>
                    <a:pt x="973" y="17805"/>
                    <a:pt x="943" y="13215"/>
                  </a:cubicBezTo>
                  <a:cubicBezTo>
                    <a:pt x="912" y="8868"/>
                    <a:pt x="1155" y="4400"/>
                    <a:pt x="669" y="114"/>
                  </a:cubicBezTo>
                  <a:cubicBezTo>
                    <a:pt x="669" y="38"/>
                    <a:pt x="623" y="0"/>
                    <a:pt x="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16;p67">
              <a:extLst>
                <a:ext uri="{FF2B5EF4-FFF2-40B4-BE49-F238E27FC236}">
                  <a16:creationId xmlns:a16="http://schemas.microsoft.com/office/drawing/2014/main" id="{6868E803-222A-4EC6-BCAB-DF9E31EE17E7}"/>
                </a:ext>
              </a:extLst>
            </p:cNvPr>
            <p:cNvSpPr/>
            <p:nvPr/>
          </p:nvSpPr>
          <p:spPr>
            <a:xfrm>
              <a:off x="-2034725" y="1620375"/>
              <a:ext cx="203675" cy="547150"/>
            </a:xfrm>
            <a:custGeom>
              <a:avLst/>
              <a:gdLst/>
              <a:ahLst/>
              <a:cxnLst/>
              <a:rect l="l" t="t" r="r" b="b"/>
              <a:pathLst>
                <a:path w="8147" h="21886" extrusionOk="0">
                  <a:moveTo>
                    <a:pt x="2219" y="1"/>
                  </a:moveTo>
                  <a:lnTo>
                    <a:pt x="365" y="396"/>
                  </a:lnTo>
                  <a:lnTo>
                    <a:pt x="0" y="10639"/>
                  </a:lnTo>
                  <a:lnTo>
                    <a:pt x="3253" y="13283"/>
                  </a:lnTo>
                  <a:lnTo>
                    <a:pt x="1399" y="16110"/>
                  </a:lnTo>
                  <a:lnTo>
                    <a:pt x="8147" y="21885"/>
                  </a:lnTo>
                  <a:lnTo>
                    <a:pt x="8147" y="21885"/>
                  </a:lnTo>
                  <a:lnTo>
                    <a:pt x="22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17;p67">
              <a:extLst>
                <a:ext uri="{FF2B5EF4-FFF2-40B4-BE49-F238E27FC236}">
                  <a16:creationId xmlns:a16="http://schemas.microsoft.com/office/drawing/2014/main" id="{72F9B7EC-0770-4CE8-B3FE-0F84728C3922}"/>
                </a:ext>
              </a:extLst>
            </p:cNvPr>
            <p:cNvSpPr/>
            <p:nvPr/>
          </p:nvSpPr>
          <p:spPr>
            <a:xfrm>
              <a:off x="-1831075" y="1613525"/>
              <a:ext cx="184675" cy="554000"/>
            </a:xfrm>
            <a:custGeom>
              <a:avLst/>
              <a:gdLst/>
              <a:ahLst/>
              <a:cxnLst/>
              <a:rect l="l" t="t" r="r" b="b"/>
              <a:pathLst>
                <a:path w="7387" h="22160" extrusionOk="0">
                  <a:moveTo>
                    <a:pt x="5229" y="1"/>
                  </a:moveTo>
                  <a:lnTo>
                    <a:pt x="1" y="22159"/>
                  </a:lnTo>
                  <a:lnTo>
                    <a:pt x="6049" y="16293"/>
                  </a:lnTo>
                  <a:lnTo>
                    <a:pt x="4347" y="13679"/>
                  </a:lnTo>
                  <a:lnTo>
                    <a:pt x="7387" y="11217"/>
                  </a:lnTo>
                  <a:lnTo>
                    <a:pt x="6840" y="426"/>
                  </a:lnTo>
                  <a:lnTo>
                    <a:pt x="52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18;p67">
              <a:extLst>
                <a:ext uri="{FF2B5EF4-FFF2-40B4-BE49-F238E27FC236}">
                  <a16:creationId xmlns:a16="http://schemas.microsoft.com/office/drawing/2014/main" id="{BCB53596-FF2B-4518-91F7-D78B6C037B8B}"/>
                </a:ext>
              </a:extLst>
            </p:cNvPr>
            <p:cNvSpPr/>
            <p:nvPr/>
          </p:nvSpPr>
          <p:spPr>
            <a:xfrm>
              <a:off x="-1979250" y="1573250"/>
              <a:ext cx="280425" cy="227250"/>
            </a:xfrm>
            <a:custGeom>
              <a:avLst/>
              <a:gdLst/>
              <a:ahLst/>
              <a:cxnLst/>
              <a:rect l="l" t="t" r="r" b="b"/>
              <a:pathLst>
                <a:path w="11217" h="9090" extrusionOk="0">
                  <a:moveTo>
                    <a:pt x="10700" y="1"/>
                  </a:moveTo>
                  <a:cubicBezTo>
                    <a:pt x="9788" y="1460"/>
                    <a:pt x="7235" y="4408"/>
                    <a:pt x="6049" y="5685"/>
                  </a:cubicBezTo>
                  <a:cubicBezTo>
                    <a:pt x="4803" y="4864"/>
                    <a:pt x="1429" y="1034"/>
                    <a:pt x="699" y="62"/>
                  </a:cubicBezTo>
                  <a:cubicBezTo>
                    <a:pt x="698" y="58"/>
                    <a:pt x="693" y="56"/>
                    <a:pt x="687" y="56"/>
                  </a:cubicBezTo>
                  <a:cubicBezTo>
                    <a:pt x="591" y="56"/>
                    <a:pt x="0" y="515"/>
                    <a:pt x="0" y="1886"/>
                  </a:cubicBezTo>
                  <a:cubicBezTo>
                    <a:pt x="0" y="4182"/>
                    <a:pt x="1712" y="9090"/>
                    <a:pt x="1792" y="9090"/>
                  </a:cubicBezTo>
                  <a:cubicBezTo>
                    <a:pt x="1793" y="9090"/>
                    <a:pt x="1793" y="9090"/>
                    <a:pt x="1794" y="9089"/>
                  </a:cubicBezTo>
                  <a:cubicBezTo>
                    <a:pt x="2280" y="8664"/>
                    <a:pt x="3800" y="5107"/>
                    <a:pt x="4469" y="4955"/>
                  </a:cubicBezTo>
                  <a:cubicBezTo>
                    <a:pt x="4985" y="5685"/>
                    <a:pt x="5532" y="6354"/>
                    <a:pt x="6019" y="7083"/>
                  </a:cubicBezTo>
                  <a:cubicBezTo>
                    <a:pt x="6596" y="6475"/>
                    <a:pt x="6991" y="5746"/>
                    <a:pt x="7235" y="4955"/>
                  </a:cubicBezTo>
                  <a:cubicBezTo>
                    <a:pt x="8359" y="5959"/>
                    <a:pt x="9089" y="7083"/>
                    <a:pt x="9545" y="8573"/>
                  </a:cubicBezTo>
                  <a:cubicBezTo>
                    <a:pt x="10791" y="7539"/>
                    <a:pt x="11156" y="2645"/>
                    <a:pt x="11186" y="1642"/>
                  </a:cubicBezTo>
                  <a:cubicBezTo>
                    <a:pt x="11216" y="1156"/>
                    <a:pt x="11156" y="518"/>
                    <a:pt x="10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19;p67">
              <a:extLst>
                <a:ext uri="{FF2B5EF4-FFF2-40B4-BE49-F238E27FC236}">
                  <a16:creationId xmlns:a16="http://schemas.microsoft.com/office/drawing/2014/main" id="{5B74E89E-AF1B-4A1B-92F9-1EFCAB5660ED}"/>
                </a:ext>
              </a:extLst>
            </p:cNvPr>
            <p:cNvSpPr/>
            <p:nvPr/>
          </p:nvSpPr>
          <p:spPr>
            <a:xfrm>
              <a:off x="-2144900" y="2831300"/>
              <a:ext cx="221900" cy="24250"/>
            </a:xfrm>
            <a:custGeom>
              <a:avLst/>
              <a:gdLst/>
              <a:ahLst/>
              <a:cxnLst/>
              <a:rect l="l" t="t" r="r" b="b"/>
              <a:pathLst>
                <a:path w="8876" h="970" extrusionOk="0">
                  <a:moveTo>
                    <a:pt x="6723" y="1"/>
                  </a:moveTo>
                  <a:cubicBezTo>
                    <a:pt x="5921" y="1"/>
                    <a:pt x="5101" y="75"/>
                    <a:pt x="4347" y="75"/>
                  </a:cubicBezTo>
                  <a:cubicBezTo>
                    <a:pt x="3725" y="75"/>
                    <a:pt x="3072" y="43"/>
                    <a:pt x="2422" y="43"/>
                  </a:cubicBezTo>
                  <a:cubicBezTo>
                    <a:pt x="1641" y="43"/>
                    <a:pt x="865" y="89"/>
                    <a:pt x="152" y="288"/>
                  </a:cubicBezTo>
                  <a:cubicBezTo>
                    <a:pt x="0" y="379"/>
                    <a:pt x="0" y="652"/>
                    <a:pt x="152" y="683"/>
                  </a:cubicBezTo>
                  <a:cubicBezTo>
                    <a:pt x="865" y="882"/>
                    <a:pt x="1641" y="927"/>
                    <a:pt x="2422" y="927"/>
                  </a:cubicBezTo>
                  <a:cubicBezTo>
                    <a:pt x="3072" y="927"/>
                    <a:pt x="3725" y="896"/>
                    <a:pt x="4347" y="896"/>
                  </a:cubicBezTo>
                  <a:cubicBezTo>
                    <a:pt x="5101" y="896"/>
                    <a:pt x="5921" y="970"/>
                    <a:pt x="6723" y="970"/>
                  </a:cubicBezTo>
                  <a:cubicBezTo>
                    <a:pt x="7375" y="970"/>
                    <a:pt x="8016" y="921"/>
                    <a:pt x="8602" y="744"/>
                  </a:cubicBezTo>
                  <a:cubicBezTo>
                    <a:pt x="8876" y="683"/>
                    <a:pt x="8876" y="288"/>
                    <a:pt x="8602" y="227"/>
                  </a:cubicBezTo>
                  <a:cubicBezTo>
                    <a:pt x="8016" y="50"/>
                    <a:pt x="7375" y="1"/>
                    <a:pt x="6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20;p67">
              <a:extLst>
                <a:ext uri="{FF2B5EF4-FFF2-40B4-BE49-F238E27FC236}">
                  <a16:creationId xmlns:a16="http://schemas.microsoft.com/office/drawing/2014/main" id="{A08D4ED7-670A-4030-A2CA-6B9D01B14AF4}"/>
                </a:ext>
              </a:extLst>
            </p:cNvPr>
            <p:cNvSpPr/>
            <p:nvPr/>
          </p:nvSpPr>
          <p:spPr>
            <a:xfrm>
              <a:off x="-2590975" y="1677075"/>
              <a:ext cx="503825" cy="786950"/>
            </a:xfrm>
            <a:custGeom>
              <a:avLst/>
              <a:gdLst/>
              <a:ahLst/>
              <a:cxnLst/>
              <a:rect l="l" t="t" r="r" b="b"/>
              <a:pathLst>
                <a:path w="20153" h="31478" extrusionOk="0">
                  <a:moveTo>
                    <a:pt x="15165" y="0"/>
                  </a:moveTo>
                  <a:cubicBezTo>
                    <a:pt x="14992" y="0"/>
                    <a:pt x="14820" y="24"/>
                    <a:pt x="14652" y="73"/>
                  </a:cubicBezTo>
                  <a:cubicBezTo>
                    <a:pt x="9515" y="1532"/>
                    <a:pt x="4195" y="18645"/>
                    <a:pt x="3314" y="20772"/>
                  </a:cubicBezTo>
                  <a:cubicBezTo>
                    <a:pt x="1521" y="25149"/>
                    <a:pt x="1" y="29253"/>
                    <a:pt x="3192" y="31289"/>
                  </a:cubicBezTo>
                  <a:cubicBezTo>
                    <a:pt x="3383" y="31408"/>
                    <a:pt x="3672" y="31478"/>
                    <a:pt x="4040" y="31478"/>
                  </a:cubicBezTo>
                  <a:cubicBezTo>
                    <a:pt x="6026" y="31478"/>
                    <a:pt x="10318" y="29448"/>
                    <a:pt x="13831" y="22140"/>
                  </a:cubicBezTo>
                  <a:cubicBezTo>
                    <a:pt x="15655" y="18310"/>
                    <a:pt x="17174" y="14359"/>
                    <a:pt x="18451" y="10286"/>
                  </a:cubicBezTo>
                  <a:cubicBezTo>
                    <a:pt x="20153" y="4614"/>
                    <a:pt x="17568" y="0"/>
                    <a:pt x="1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1;p67">
              <a:extLst>
                <a:ext uri="{FF2B5EF4-FFF2-40B4-BE49-F238E27FC236}">
                  <a16:creationId xmlns:a16="http://schemas.microsoft.com/office/drawing/2014/main" id="{57E36EE8-4D40-4765-9ED0-7B633089EDCC}"/>
                </a:ext>
              </a:extLst>
            </p:cNvPr>
            <p:cNvSpPr/>
            <p:nvPr/>
          </p:nvSpPr>
          <p:spPr>
            <a:xfrm>
              <a:off x="-2056775" y="1636275"/>
              <a:ext cx="293350" cy="289625"/>
            </a:xfrm>
            <a:custGeom>
              <a:avLst/>
              <a:gdLst/>
              <a:ahLst/>
              <a:cxnLst/>
              <a:rect l="l" t="t" r="r" b="b"/>
              <a:pathLst>
                <a:path w="11734" h="11585" extrusionOk="0">
                  <a:moveTo>
                    <a:pt x="5911" y="0"/>
                  </a:moveTo>
                  <a:cubicBezTo>
                    <a:pt x="5856" y="0"/>
                    <a:pt x="5801" y="1"/>
                    <a:pt x="5746" y="3"/>
                  </a:cubicBezTo>
                  <a:cubicBezTo>
                    <a:pt x="2554" y="64"/>
                    <a:pt x="1" y="2738"/>
                    <a:pt x="62" y="5930"/>
                  </a:cubicBezTo>
                  <a:cubicBezTo>
                    <a:pt x="152" y="9084"/>
                    <a:pt x="2735" y="11585"/>
                    <a:pt x="5876" y="11585"/>
                  </a:cubicBezTo>
                  <a:cubicBezTo>
                    <a:pt x="5914" y="11585"/>
                    <a:pt x="5951" y="11584"/>
                    <a:pt x="5989" y="11584"/>
                  </a:cubicBezTo>
                  <a:cubicBezTo>
                    <a:pt x="9180" y="11523"/>
                    <a:pt x="11734" y="8848"/>
                    <a:pt x="11673" y="5656"/>
                  </a:cubicBezTo>
                  <a:cubicBezTo>
                    <a:pt x="11583" y="2520"/>
                    <a:pt x="9028" y="0"/>
                    <a:pt x="5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22;p67">
              <a:extLst>
                <a:ext uri="{FF2B5EF4-FFF2-40B4-BE49-F238E27FC236}">
                  <a16:creationId xmlns:a16="http://schemas.microsoft.com/office/drawing/2014/main" id="{95405712-EC70-42F4-B386-2561614EABFE}"/>
                </a:ext>
              </a:extLst>
            </p:cNvPr>
            <p:cNvSpPr/>
            <p:nvPr/>
          </p:nvSpPr>
          <p:spPr>
            <a:xfrm>
              <a:off x="-2030925" y="1666050"/>
              <a:ext cx="241675" cy="230100"/>
            </a:xfrm>
            <a:custGeom>
              <a:avLst/>
              <a:gdLst/>
              <a:ahLst/>
              <a:cxnLst/>
              <a:rect l="l" t="t" r="r" b="b"/>
              <a:pathLst>
                <a:path w="9667" h="9204" extrusionOk="0">
                  <a:moveTo>
                    <a:pt x="4819" y="0"/>
                  </a:moveTo>
                  <a:cubicBezTo>
                    <a:pt x="2506" y="0"/>
                    <a:pt x="529" y="1746"/>
                    <a:pt x="274" y="4101"/>
                  </a:cubicBezTo>
                  <a:cubicBezTo>
                    <a:pt x="0" y="6654"/>
                    <a:pt x="1824" y="8903"/>
                    <a:pt x="4347" y="9177"/>
                  </a:cubicBezTo>
                  <a:cubicBezTo>
                    <a:pt x="4515" y="9195"/>
                    <a:pt x="4682" y="9204"/>
                    <a:pt x="4848" y="9204"/>
                  </a:cubicBezTo>
                  <a:cubicBezTo>
                    <a:pt x="7161" y="9204"/>
                    <a:pt x="9137" y="7458"/>
                    <a:pt x="9393" y="5104"/>
                  </a:cubicBezTo>
                  <a:cubicBezTo>
                    <a:pt x="9666" y="2581"/>
                    <a:pt x="7843" y="301"/>
                    <a:pt x="5320" y="28"/>
                  </a:cubicBezTo>
                  <a:cubicBezTo>
                    <a:pt x="5151" y="9"/>
                    <a:pt x="4984" y="0"/>
                    <a:pt x="4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23;p67">
              <a:extLst>
                <a:ext uri="{FF2B5EF4-FFF2-40B4-BE49-F238E27FC236}">
                  <a16:creationId xmlns:a16="http://schemas.microsoft.com/office/drawing/2014/main" id="{5047DFDE-C10E-44B4-BAA6-33F56DB87FAC}"/>
                </a:ext>
              </a:extLst>
            </p:cNvPr>
            <p:cNvSpPr/>
            <p:nvPr/>
          </p:nvSpPr>
          <p:spPr>
            <a:xfrm>
              <a:off x="-1933650" y="1903050"/>
              <a:ext cx="57000" cy="275875"/>
            </a:xfrm>
            <a:custGeom>
              <a:avLst/>
              <a:gdLst/>
              <a:ahLst/>
              <a:cxnLst/>
              <a:rect l="l" t="t" r="r" b="b"/>
              <a:pathLst>
                <a:path w="2280" h="11035" extrusionOk="0">
                  <a:moveTo>
                    <a:pt x="2067" y="1"/>
                  </a:moveTo>
                  <a:lnTo>
                    <a:pt x="0" y="31"/>
                  </a:lnTo>
                  <a:lnTo>
                    <a:pt x="243" y="11034"/>
                  </a:lnTo>
                  <a:lnTo>
                    <a:pt x="2280" y="10973"/>
                  </a:lnTo>
                  <a:lnTo>
                    <a:pt x="20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24;p67">
              <a:extLst>
                <a:ext uri="{FF2B5EF4-FFF2-40B4-BE49-F238E27FC236}">
                  <a16:creationId xmlns:a16="http://schemas.microsoft.com/office/drawing/2014/main" id="{4C69C8FE-FFCB-4741-AE7A-6766BF1AB27F}"/>
                </a:ext>
              </a:extLst>
            </p:cNvPr>
            <p:cNvSpPr/>
            <p:nvPr/>
          </p:nvSpPr>
          <p:spPr>
            <a:xfrm>
              <a:off x="-1931375" y="2042875"/>
              <a:ext cx="54725" cy="136050"/>
            </a:xfrm>
            <a:custGeom>
              <a:avLst/>
              <a:gdLst/>
              <a:ahLst/>
              <a:cxnLst/>
              <a:rect l="l" t="t" r="r" b="b"/>
              <a:pathLst>
                <a:path w="2189" h="5442" extrusionOk="0">
                  <a:moveTo>
                    <a:pt x="2067" y="0"/>
                  </a:moveTo>
                  <a:lnTo>
                    <a:pt x="0" y="61"/>
                  </a:lnTo>
                  <a:lnTo>
                    <a:pt x="122" y="5441"/>
                  </a:lnTo>
                  <a:lnTo>
                    <a:pt x="2189" y="5411"/>
                  </a:lnTo>
                  <a:lnTo>
                    <a:pt x="2067" y="0"/>
                  </a:lnTo>
                  <a:close/>
                </a:path>
              </a:pathLst>
            </a:custGeom>
            <a:solidFill>
              <a:srgbClr val="583C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25;p67">
              <a:extLst>
                <a:ext uri="{FF2B5EF4-FFF2-40B4-BE49-F238E27FC236}">
                  <a16:creationId xmlns:a16="http://schemas.microsoft.com/office/drawing/2014/main" id="{D9D38E0E-F286-4CA3-914F-CC5A2DD800D0}"/>
                </a:ext>
              </a:extLst>
            </p:cNvPr>
            <p:cNvSpPr/>
            <p:nvPr/>
          </p:nvSpPr>
          <p:spPr>
            <a:xfrm>
              <a:off x="-1990850" y="1757750"/>
              <a:ext cx="95225" cy="84700"/>
            </a:xfrm>
            <a:custGeom>
              <a:avLst/>
              <a:gdLst/>
              <a:ahLst/>
              <a:cxnLst/>
              <a:rect l="l" t="t" r="r" b="b"/>
              <a:pathLst>
                <a:path w="3809" h="3388" extrusionOk="0">
                  <a:moveTo>
                    <a:pt x="577" y="0"/>
                  </a:moveTo>
                  <a:cubicBezTo>
                    <a:pt x="262" y="0"/>
                    <a:pt x="1" y="432"/>
                    <a:pt x="282" y="737"/>
                  </a:cubicBezTo>
                  <a:cubicBezTo>
                    <a:pt x="1163" y="1557"/>
                    <a:pt x="2075" y="2439"/>
                    <a:pt x="2957" y="3259"/>
                  </a:cubicBezTo>
                  <a:cubicBezTo>
                    <a:pt x="3040" y="3350"/>
                    <a:pt x="3135" y="3388"/>
                    <a:pt x="3226" y="3388"/>
                  </a:cubicBezTo>
                  <a:cubicBezTo>
                    <a:pt x="3535" y="3388"/>
                    <a:pt x="3809" y="2956"/>
                    <a:pt x="3504" y="2652"/>
                  </a:cubicBezTo>
                  <a:cubicBezTo>
                    <a:pt x="2653" y="1831"/>
                    <a:pt x="1741" y="949"/>
                    <a:pt x="859" y="129"/>
                  </a:cubicBezTo>
                  <a:cubicBezTo>
                    <a:pt x="769" y="38"/>
                    <a:pt x="671"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26;p67">
              <a:extLst>
                <a:ext uri="{FF2B5EF4-FFF2-40B4-BE49-F238E27FC236}">
                  <a16:creationId xmlns:a16="http://schemas.microsoft.com/office/drawing/2014/main" id="{C396DF59-56D2-4127-AB5B-57F458830EE1}"/>
                </a:ext>
              </a:extLst>
            </p:cNvPr>
            <p:cNvSpPr/>
            <p:nvPr/>
          </p:nvSpPr>
          <p:spPr>
            <a:xfrm>
              <a:off x="-1969500" y="1714825"/>
              <a:ext cx="111875" cy="101025"/>
            </a:xfrm>
            <a:custGeom>
              <a:avLst/>
              <a:gdLst/>
              <a:ahLst/>
              <a:cxnLst/>
              <a:rect l="l" t="t" r="r" b="b"/>
              <a:pathLst>
                <a:path w="4475" h="4041" extrusionOk="0">
                  <a:moveTo>
                    <a:pt x="616" y="1"/>
                  </a:moveTo>
                  <a:cubicBezTo>
                    <a:pt x="287" y="1"/>
                    <a:pt x="0" y="435"/>
                    <a:pt x="309" y="721"/>
                  </a:cubicBezTo>
                  <a:lnTo>
                    <a:pt x="3623" y="3913"/>
                  </a:lnTo>
                  <a:cubicBezTo>
                    <a:pt x="3706" y="4003"/>
                    <a:pt x="3801" y="4041"/>
                    <a:pt x="3892" y="4041"/>
                  </a:cubicBezTo>
                  <a:cubicBezTo>
                    <a:pt x="4201" y="4041"/>
                    <a:pt x="4474" y="3609"/>
                    <a:pt x="4170" y="3305"/>
                  </a:cubicBezTo>
                  <a:lnTo>
                    <a:pt x="887" y="113"/>
                  </a:lnTo>
                  <a:cubicBezTo>
                    <a:pt x="801" y="34"/>
                    <a:pt x="707"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27;p67">
              <a:extLst>
                <a:ext uri="{FF2B5EF4-FFF2-40B4-BE49-F238E27FC236}">
                  <a16:creationId xmlns:a16="http://schemas.microsoft.com/office/drawing/2014/main" id="{58D79E15-BD6A-433A-8D0C-5D8BF756D076}"/>
                </a:ext>
              </a:extLst>
            </p:cNvPr>
            <p:cNvSpPr/>
            <p:nvPr/>
          </p:nvSpPr>
          <p:spPr>
            <a:xfrm>
              <a:off x="-1901825" y="1713775"/>
              <a:ext cx="62425" cy="52700"/>
            </a:xfrm>
            <a:custGeom>
              <a:avLst/>
              <a:gdLst/>
              <a:ahLst/>
              <a:cxnLst/>
              <a:rect l="l" t="t" r="r" b="b"/>
              <a:pathLst>
                <a:path w="2497" h="2108" extrusionOk="0">
                  <a:moveTo>
                    <a:pt x="593" y="0"/>
                  </a:moveTo>
                  <a:cubicBezTo>
                    <a:pt x="281" y="0"/>
                    <a:pt x="0" y="449"/>
                    <a:pt x="308" y="733"/>
                  </a:cubicBezTo>
                  <a:cubicBezTo>
                    <a:pt x="764" y="1158"/>
                    <a:pt x="1159" y="1584"/>
                    <a:pt x="1615" y="1979"/>
                  </a:cubicBezTo>
                  <a:cubicBezTo>
                    <a:pt x="1705" y="2069"/>
                    <a:pt x="1805" y="2107"/>
                    <a:pt x="1901" y="2107"/>
                  </a:cubicBezTo>
                  <a:cubicBezTo>
                    <a:pt x="2223" y="2107"/>
                    <a:pt x="2497" y="1676"/>
                    <a:pt x="2192" y="1371"/>
                  </a:cubicBezTo>
                  <a:cubicBezTo>
                    <a:pt x="1736" y="976"/>
                    <a:pt x="1311" y="550"/>
                    <a:pt x="855" y="125"/>
                  </a:cubicBezTo>
                  <a:cubicBezTo>
                    <a:pt x="774" y="37"/>
                    <a:pt x="682"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28;p67">
              <a:extLst>
                <a:ext uri="{FF2B5EF4-FFF2-40B4-BE49-F238E27FC236}">
                  <a16:creationId xmlns:a16="http://schemas.microsoft.com/office/drawing/2014/main" id="{64F493CB-84E5-4EEF-BB0A-583BBB6E506B}"/>
                </a:ext>
              </a:extLst>
            </p:cNvPr>
            <p:cNvSpPr/>
            <p:nvPr/>
          </p:nvSpPr>
          <p:spPr>
            <a:xfrm>
              <a:off x="-2126675" y="1925100"/>
              <a:ext cx="316150" cy="253825"/>
            </a:xfrm>
            <a:custGeom>
              <a:avLst/>
              <a:gdLst/>
              <a:ahLst/>
              <a:cxnLst/>
              <a:rect l="l" t="t" r="r" b="b"/>
              <a:pathLst>
                <a:path w="12646" h="10153" extrusionOk="0">
                  <a:moveTo>
                    <a:pt x="6870" y="0"/>
                  </a:moveTo>
                  <a:cubicBezTo>
                    <a:pt x="6748" y="0"/>
                    <a:pt x="6627" y="31"/>
                    <a:pt x="6505" y="122"/>
                  </a:cubicBezTo>
                  <a:cubicBezTo>
                    <a:pt x="5198" y="882"/>
                    <a:pt x="4682" y="2401"/>
                    <a:pt x="3952" y="3556"/>
                  </a:cubicBezTo>
                  <a:cubicBezTo>
                    <a:pt x="2979" y="4985"/>
                    <a:pt x="1520" y="5897"/>
                    <a:pt x="1" y="6535"/>
                  </a:cubicBezTo>
                  <a:cubicBezTo>
                    <a:pt x="791" y="7903"/>
                    <a:pt x="1824" y="9149"/>
                    <a:pt x="3040" y="10152"/>
                  </a:cubicBezTo>
                  <a:lnTo>
                    <a:pt x="6688" y="8420"/>
                  </a:lnTo>
                  <a:cubicBezTo>
                    <a:pt x="7600" y="8025"/>
                    <a:pt x="8542" y="7569"/>
                    <a:pt x="9514" y="7477"/>
                  </a:cubicBezTo>
                  <a:cubicBezTo>
                    <a:pt x="10517" y="7417"/>
                    <a:pt x="11369" y="7265"/>
                    <a:pt x="12068" y="6535"/>
                  </a:cubicBezTo>
                  <a:cubicBezTo>
                    <a:pt x="12645" y="5927"/>
                    <a:pt x="12311" y="5836"/>
                    <a:pt x="12189" y="5046"/>
                  </a:cubicBezTo>
                  <a:cubicBezTo>
                    <a:pt x="12098" y="4468"/>
                    <a:pt x="12493" y="3344"/>
                    <a:pt x="12189" y="2857"/>
                  </a:cubicBezTo>
                  <a:cubicBezTo>
                    <a:pt x="12037" y="2614"/>
                    <a:pt x="11825" y="2432"/>
                    <a:pt x="11764" y="2158"/>
                  </a:cubicBezTo>
                  <a:cubicBezTo>
                    <a:pt x="11642" y="1793"/>
                    <a:pt x="11733" y="1398"/>
                    <a:pt x="11581" y="1064"/>
                  </a:cubicBezTo>
                  <a:cubicBezTo>
                    <a:pt x="11368" y="573"/>
                    <a:pt x="10825" y="412"/>
                    <a:pt x="10258" y="412"/>
                  </a:cubicBezTo>
                  <a:cubicBezTo>
                    <a:pt x="10017" y="412"/>
                    <a:pt x="9771" y="441"/>
                    <a:pt x="9545" y="486"/>
                  </a:cubicBezTo>
                  <a:cubicBezTo>
                    <a:pt x="9156" y="564"/>
                    <a:pt x="8743" y="650"/>
                    <a:pt x="8355" y="650"/>
                  </a:cubicBezTo>
                  <a:cubicBezTo>
                    <a:pt x="7985" y="650"/>
                    <a:pt x="7638" y="572"/>
                    <a:pt x="7356" y="334"/>
                  </a:cubicBezTo>
                  <a:cubicBezTo>
                    <a:pt x="7204" y="213"/>
                    <a:pt x="7083" y="31"/>
                    <a:pt x="6870"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29;p67">
              <a:extLst>
                <a:ext uri="{FF2B5EF4-FFF2-40B4-BE49-F238E27FC236}">
                  <a16:creationId xmlns:a16="http://schemas.microsoft.com/office/drawing/2014/main" id="{910D30ED-FFB2-4186-B6C5-FB80C8BF74BF}"/>
                </a:ext>
              </a:extLst>
            </p:cNvPr>
            <p:cNvSpPr/>
            <p:nvPr/>
          </p:nvSpPr>
          <p:spPr>
            <a:xfrm>
              <a:off x="-2576550" y="2017025"/>
              <a:ext cx="616325" cy="460150"/>
            </a:xfrm>
            <a:custGeom>
              <a:avLst/>
              <a:gdLst/>
              <a:ahLst/>
              <a:cxnLst/>
              <a:rect l="l" t="t" r="r" b="b"/>
              <a:pathLst>
                <a:path w="24653" h="18406" extrusionOk="0">
                  <a:moveTo>
                    <a:pt x="20762" y="1"/>
                  </a:moveTo>
                  <a:cubicBezTo>
                    <a:pt x="15989" y="2706"/>
                    <a:pt x="2281" y="6202"/>
                    <a:pt x="852" y="13101"/>
                  </a:cubicBezTo>
                  <a:cubicBezTo>
                    <a:pt x="1" y="17331"/>
                    <a:pt x="1985" y="18406"/>
                    <a:pt x="3514" y="18406"/>
                  </a:cubicBezTo>
                  <a:cubicBezTo>
                    <a:pt x="3623" y="18406"/>
                    <a:pt x="3729" y="18400"/>
                    <a:pt x="3831" y="18390"/>
                  </a:cubicBezTo>
                  <a:cubicBezTo>
                    <a:pt x="8603" y="18026"/>
                    <a:pt x="20822" y="8937"/>
                    <a:pt x="24652" y="6019"/>
                  </a:cubicBezTo>
                  <a:cubicBezTo>
                    <a:pt x="23406" y="4560"/>
                    <a:pt x="21400" y="1794"/>
                    <a:pt x="20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30;p67">
              <a:extLst>
                <a:ext uri="{FF2B5EF4-FFF2-40B4-BE49-F238E27FC236}">
                  <a16:creationId xmlns:a16="http://schemas.microsoft.com/office/drawing/2014/main" id="{F7991C70-4224-4199-8CA1-28A28F8BAAF7}"/>
                </a:ext>
              </a:extLst>
            </p:cNvPr>
            <p:cNvSpPr/>
            <p:nvPr/>
          </p:nvSpPr>
          <p:spPr>
            <a:xfrm>
              <a:off x="-2195875" y="1807675"/>
              <a:ext cx="69975" cy="252025"/>
            </a:xfrm>
            <a:custGeom>
              <a:avLst/>
              <a:gdLst/>
              <a:ahLst/>
              <a:cxnLst/>
              <a:rect l="l" t="t" r="r" b="b"/>
              <a:pathLst>
                <a:path w="2799" h="10081" extrusionOk="0">
                  <a:moveTo>
                    <a:pt x="2069" y="1"/>
                  </a:moveTo>
                  <a:cubicBezTo>
                    <a:pt x="1950" y="1"/>
                    <a:pt x="1813" y="90"/>
                    <a:pt x="1796" y="229"/>
                  </a:cubicBezTo>
                  <a:cubicBezTo>
                    <a:pt x="1583" y="3633"/>
                    <a:pt x="1340" y="6612"/>
                    <a:pt x="63" y="9804"/>
                  </a:cubicBezTo>
                  <a:cubicBezTo>
                    <a:pt x="1" y="9949"/>
                    <a:pt x="167" y="10081"/>
                    <a:pt x="307" y="10081"/>
                  </a:cubicBezTo>
                  <a:cubicBezTo>
                    <a:pt x="371" y="10081"/>
                    <a:pt x="430" y="10053"/>
                    <a:pt x="459" y="9986"/>
                  </a:cubicBezTo>
                  <a:cubicBezTo>
                    <a:pt x="1796" y="7038"/>
                    <a:pt x="2799" y="3451"/>
                    <a:pt x="2252" y="168"/>
                  </a:cubicBezTo>
                  <a:cubicBezTo>
                    <a:pt x="2239" y="51"/>
                    <a:pt x="2159" y="1"/>
                    <a:pt x="2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31;p67">
              <a:extLst>
                <a:ext uri="{FF2B5EF4-FFF2-40B4-BE49-F238E27FC236}">
                  <a16:creationId xmlns:a16="http://schemas.microsoft.com/office/drawing/2014/main" id="{60068B5C-ECE2-455D-AC8F-08CC06BCC67E}"/>
                </a:ext>
              </a:extLst>
            </p:cNvPr>
            <p:cNvSpPr/>
            <p:nvPr/>
          </p:nvSpPr>
          <p:spPr>
            <a:xfrm>
              <a:off x="-1548400" y="1675475"/>
              <a:ext cx="459775" cy="750300"/>
            </a:xfrm>
            <a:custGeom>
              <a:avLst/>
              <a:gdLst/>
              <a:ahLst/>
              <a:cxnLst/>
              <a:rect l="l" t="t" r="r" b="b"/>
              <a:pathLst>
                <a:path w="18391" h="30012" extrusionOk="0">
                  <a:moveTo>
                    <a:pt x="2648" y="1"/>
                  </a:moveTo>
                  <a:cubicBezTo>
                    <a:pt x="1953" y="1"/>
                    <a:pt x="1304" y="262"/>
                    <a:pt x="761" y="897"/>
                  </a:cubicBezTo>
                  <a:cubicBezTo>
                    <a:pt x="335" y="1383"/>
                    <a:pt x="244" y="2082"/>
                    <a:pt x="213" y="2721"/>
                  </a:cubicBezTo>
                  <a:cubicBezTo>
                    <a:pt x="1" y="5973"/>
                    <a:pt x="487" y="9316"/>
                    <a:pt x="1581" y="12447"/>
                  </a:cubicBezTo>
                  <a:cubicBezTo>
                    <a:pt x="2463" y="14818"/>
                    <a:pt x="3679" y="17007"/>
                    <a:pt x="4894" y="19195"/>
                  </a:cubicBezTo>
                  <a:cubicBezTo>
                    <a:pt x="5867" y="20958"/>
                    <a:pt x="8512" y="25244"/>
                    <a:pt x="9727" y="26976"/>
                  </a:cubicBezTo>
                  <a:cubicBezTo>
                    <a:pt x="10585" y="28166"/>
                    <a:pt x="11594" y="30011"/>
                    <a:pt x="14635" y="30011"/>
                  </a:cubicBezTo>
                  <a:cubicBezTo>
                    <a:pt x="14934" y="30011"/>
                    <a:pt x="15253" y="29993"/>
                    <a:pt x="15594" y="29955"/>
                  </a:cubicBezTo>
                  <a:cubicBezTo>
                    <a:pt x="16171" y="29925"/>
                    <a:pt x="18390" y="27645"/>
                    <a:pt x="18238" y="26885"/>
                  </a:cubicBezTo>
                  <a:cubicBezTo>
                    <a:pt x="17326" y="21687"/>
                    <a:pt x="10426" y="7067"/>
                    <a:pt x="9211" y="5000"/>
                  </a:cubicBezTo>
                  <a:cubicBezTo>
                    <a:pt x="8328" y="3474"/>
                    <a:pt x="5181" y="1"/>
                    <a:pt x="2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32;p67">
              <a:extLst>
                <a:ext uri="{FF2B5EF4-FFF2-40B4-BE49-F238E27FC236}">
                  <a16:creationId xmlns:a16="http://schemas.microsoft.com/office/drawing/2014/main" id="{AE9D558A-3D02-491A-AE97-6F0D42FB05A4}"/>
                </a:ext>
              </a:extLst>
            </p:cNvPr>
            <p:cNvSpPr/>
            <p:nvPr/>
          </p:nvSpPr>
          <p:spPr>
            <a:xfrm>
              <a:off x="-1608425" y="2770850"/>
              <a:ext cx="291050" cy="391375"/>
            </a:xfrm>
            <a:custGeom>
              <a:avLst/>
              <a:gdLst/>
              <a:ahLst/>
              <a:cxnLst/>
              <a:rect l="l" t="t" r="r" b="b"/>
              <a:pathLst>
                <a:path w="11642" h="15655" extrusionOk="0">
                  <a:moveTo>
                    <a:pt x="7508" y="0"/>
                  </a:moveTo>
                  <a:cubicBezTo>
                    <a:pt x="5532" y="3101"/>
                    <a:pt x="3861" y="3101"/>
                    <a:pt x="2007" y="5380"/>
                  </a:cubicBezTo>
                  <a:cubicBezTo>
                    <a:pt x="1794" y="5654"/>
                    <a:pt x="639" y="7235"/>
                    <a:pt x="608" y="7569"/>
                  </a:cubicBezTo>
                  <a:cubicBezTo>
                    <a:pt x="595" y="7733"/>
                    <a:pt x="772" y="7867"/>
                    <a:pt x="1040" y="7867"/>
                  </a:cubicBezTo>
                  <a:cubicBezTo>
                    <a:pt x="1368" y="7867"/>
                    <a:pt x="1832" y="7668"/>
                    <a:pt x="2250" y="7083"/>
                  </a:cubicBezTo>
                  <a:cubicBezTo>
                    <a:pt x="2766" y="6353"/>
                    <a:pt x="3526" y="6019"/>
                    <a:pt x="4408" y="5958"/>
                  </a:cubicBezTo>
                  <a:lnTo>
                    <a:pt x="4408" y="5958"/>
                  </a:lnTo>
                  <a:cubicBezTo>
                    <a:pt x="3800" y="7478"/>
                    <a:pt x="2858" y="9241"/>
                    <a:pt x="1703" y="10456"/>
                  </a:cubicBezTo>
                  <a:cubicBezTo>
                    <a:pt x="912" y="11338"/>
                    <a:pt x="0" y="12493"/>
                    <a:pt x="456" y="12827"/>
                  </a:cubicBezTo>
                  <a:cubicBezTo>
                    <a:pt x="489" y="12837"/>
                    <a:pt x="524" y="12842"/>
                    <a:pt x="561" y="12842"/>
                  </a:cubicBezTo>
                  <a:cubicBezTo>
                    <a:pt x="1417" y="12842"/>
                    <a:pt x="3370" y="10236"/>
                    <a:pt x="4681" y="9362"/>
                  </a:cubicBezTo>
                  <a:lnTo>
                    <a:pt x="4681" y="9362"/>
                  </a:lnTo>
                  <a:cubicBezTo>
                    <a:pt x="4225" y="11034"/>
                    <a:pt x="1520" y="14590"/>
                    <a:pt x="2250" y="15046"/>
                  </a:cubicBezTo>
                  <a:cubicBezTo>
                    <a:pt x="2259" y="15053"/>
                    <a:pt x="2271" y="15056"/>
                    <a:pt x="2284" y="15056"/>
                  </a:cubicBezTo>
                  <a:cubicBezTo>
                    <a:pt x="2716" y="15056"/>
                    <a:pt x="5252" y="11865"/>
                    <a:pt x="5988" y="10274"/>
                  </a:cubicBezTo>
                  <a:lnTo>
                    <a:pt x="5988" y="10274"/>
                  </a:lnTo>
                  <a:cubicBezTo>
                    <a:pt x="5745" y="12250"/>
                    <a:pt x="4438" y="15411"/>
                    <a:pt x="4925" y="15654"/>
                  </a:cubicBezTo>
                  <a:cubicBezTo>
                    <a:pt x="5897" y="15259"/>
                    <a:pt x="7022" y="11915"/>
                    <a:pt x="7751" y="10608"/>
                  </a:cubicBezTo>
                  <a:lnTo>
                    <a:pt x="7751" y="10608"/>
                  </a:lnTo>
                  <a:cubicBezTo>
                    <a:pt x="7599" y="12067"/>
                    <a:pt x="7143" y="14347"/>
                    <a:pt x="7721" y="14560"/>
                  </a:cubicBezTo>
                  <a:cubicBezTo>
                    <a:pt x="8268" y="14104"/>
                    <a:pt x="8633" y="11551"/>
                    <a:pt x="9180" y="9940"/>
                  </a:cubicBezTo>
                  <a:cubicBezTo>
                    <a:pt x="10001" y="7569"/>
                    <a:pt x="10669" y="5289"/>
                    <a:pt x="11642" y="2827"/>
                  </a:cubicBezTo>
                  <a:cubicBezTo>
                    <a:pt x="10031" y="2280"/>
                    <a:pt x="8572" y="1307"/>
                    <a:pt x="7508"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33;p67">
              <a:extLst>
                <a:ext uri="{FF2B5EF4-FFF2-40B4-BE49-F238E27FC236}">
                  <a16:creationId xmlns:a16="http://schemas.microsoft.com/office/drawing/2014/main" id="{704732FA-61AF-4939-860D-F43E4C2B55F9}"/>
                </a:ext>
              </a:extLst>
            </p:cNvPr>
            <p:cNvSpPr/>
            <p:nvPr/>
          </p:nvSpPr>
          <p:spPr>
            <a:xfrm>
              <a:off x="-1480000" y="2240400"/>
              <a:ext cx="396675" cy="676375"/>
            </a:xfrm>
            <a:custGeom>
              <a:avLst/>
              <a:gdLst/>
              <a:ahLst/>
              <a:cxnLst/>
              <a:rect l="l" t="t" r="r" b="b"/>
              <a:pathLst>
                <a:path w="15867" h="27055" extrusionOk="0">
                  <a:moveTo>
                    <a:pt x="11325" y="0"/>
                  </a:moveTo>
                  <a:cubicBezTo>
                    <a:pt x="9447" y="0"/>
                    <a:pt x="7565" y="1509"/>
                    <a:pt x="7022" y="4379"/>
                  </a:cubicBezTo>
                  <a:cubicBezTo>
                    <a:pt x="6475" y="7176"/>
                    <a:pt x="5502" y="9759"/>
                    <a:pt x="4408" y="12768"/>
                  </a:cubicBezTo>
                  <a:cubicBezTo>
                    <a:pt x="3070" y="16325"/>
                    <a:pt x="2128" y="19820"/>
                    <a:pt x="0" y="22981"/>
                  </a:cubicBezTo>
                  <a:cubicBezTo>
                    <a:pt x="1368" y="24288"/>
                    <a:pt x="4317" y="26416"/>
                    <a:pt x="6383" y="27054"/>
                  </a:cubicBezTo>
                  <a:cubicBezTo>
                    <a:pt x="9301" y="22343"/>
                    <a:pt x="11855" y="17693"/>
                    <a:pt x="14134" y="12647"/>
                  </a:cubicBezTo>
                  <a:cubicBezTo>
                    <a:pt x="15137" y="10215"/>
                    <a:pt x="15867" y="6081"/>
                    <a:pt x="15533" y="4288"/>
                  </a:cubicBezTo>
                  <a:cubicBezTo>
                    <a:pt x="14923" y="1387"/>
                    <a:pt x="13125" y="0"/>
                    <a:pt x="11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34;p67">
              <a:extLst>
                <a:ext uri="{FF2B5EF4-FFF2-40B4-BE49-F238E27FC236}">
                  <a16:creationId xmlns:a16="http://schemas.microsoft.com/office/drawing/2014/main" id="{9BC80D7E-6DDC-4D2C-88DA-6D77E079365D}"/>
                </a:ext>
              </a:extLst>
            </p:cNvPr>
            <p:cNvSpPr/>
            <p:nvPr/>
          </p:nvSpPr>
          <p:spPr>
            <a:xfrm>
              <a:off x="-1533200" y="1863925"/>
              <a:ext cx="88675" cy="241225"/>
            </a:xfrm>
            <a:custGeom>
              <a:avLst/>
              <a:gdLst/>
              <a:ahLst/>
              <a:cxnLst/>
              <a:rect l="l" t="t" r="r" b="b"/>
              <a:pathLst>
                <a:path w="3547" h="9649" extrusionOk="0">
                  <a:moveTo>
                    <a:pt x="468" y="0"/>
                  </a:moveTo>
                  <a:cubicBezTo>
                    <a:pt x="350" y="0"/>
                    <a:pt x="229" y="76"/>
                    <a:pt x="213" y="228"/>
                  </a:cubicBezTo>
                  <a:cubicBezTo>
                    <a:pt x="1" y="2052"/>
                    <a:pt x="548" y="3845"/>
                    <a:pt x="1064" y="5608"/>
                  </a:cubicBezTo>
                  <a:cubicBezTo>
                    <a:pt x="1429" y="6915"/>
                    <a:pt x="1764" y="8678"/>
                    <a:pt x="2919" y="9590"/>
                  </a:cubicBezTo>
                  <a:cubicBezTo>
                    <a:pt x="2980" y="9631"/>
                    <a:pt x="3047" y="9649"/>
                    <a:pt x="3112" y="9649"/>
                  </a:cubicBezTo>
                  <a:cubicBezTo>
                    <a:pt x="3340" y="9649"/>
                    <a:pt x="3547" y="9431"/>
                    <a:pt x="3405" y="9195"/>
                  </a:cubicBezTo>
                  <a:cubicBezTo>
                    <a:pt x="1855" y="6976"/>
                    <a:pt x="548" y="2964"/>
                    <a:pt x="700" y="228"/>
                  </a:cubicBezTo>
                  <a:cubicBezTo>
                    <a:pt x="700" y="76"/>
                    <a:pt x="58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35;p67">
              <a:extLst>
                <a:ext uri="{FF2B5EF4-FFF2-40B4-BE49-F238E27FC236}">
                  <a16:creationId xmlns:a16="http://schemas.microsoft.com/office/drawing/2014/main" id="{ED5B2197-C78D-40D0-B333-85E65981DE1E}"/>
                </a:ext>
              </a:extLst>
            </p:cNvPr>
            <p:cNvSpPr/>
            <p:nvPr/>
          </p:nvSpPr>
          <p:spPr>
            <a:xfrm>
              <a:off x="-1294300" y="2289850"/>
              <a:ext cx="89400" cy="49000"/>
            </a:xfrm>
            <a:custGeom>
              <a:avLst/>
              <a:gdLst/>
              <a:ahLst/>
              <a:cxnLst/>
              <a:rect l="l" t="t" r="r" b="b"/>
              <a:pathLst>
                <a:path w="3576" h="1960" extrusionOk="0">
                  <a:moveTo>
                    <a:pt x="2849" y="0"/>
                  </a:moveTo>
                  <a:cubicBezTo>
                    <a:pt x="1698" y="0"/>
                    <a:pt x="605" y="787"/>
                    <a:pt x="80" y="1733"/>
                  </a:cubicBezTo>
                  <a:cubicBezTo>
                    <a:pt x="0" y="1873"/>
                    <a:pt x="91" y="1960"/>
                    <a:pt x="198" y="1960"/>
                  </a:cubicBezTo>
                  <a:cubicBezTo>
                    <a:pt x="253" y="1960"/>
                    <a:pt x="312" y="1936"/>
                    <a:pt x="354" y="1885"/>
                  </a:cubicBezTo>
                  <a:cubicBezTo>
                    <a:pt x="1022" y="821"/>
                    <a:pt x="2147" y="486"/>
                    <a:pt x="3363" y="426"/>
                  </a:cubicBezTo>
                  <a:cubicBezTo>
                    <a:pt x="3545" y="426"/>
                    <a:pt x="3576" y="122"/>
                    <a:pt x="3393" y="61"/>
                  </a:cubicBezTo>
                  <a:cubicBezTo>
                    <a:pt x="3212" y="20"/>
                    <a:pt x="3029" y="0"/>
                    <a:pt x="2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36;p67">
              <a:extLst>
                <a:ext uri="{FF2B5EF4-FFF2-40B4-BE49-F238E27FC236}">
                  <a16:creationId xmlns:a16="http://schemas.microsoft.com/office/drawing/2014/main" id="{28FAB136-C59E-4F4C-9509-02F8A54B3D84}"/>
                </a:ext>
              </a:extLst>
            </p:cNvPr>
            <p:cNvSpPr/>
            <p:nvPr/>
          </p:nvSpPr>
          <p:spPr>
            <a:xfrm>
              <a:off x="-1284250" y="2333325"/>
              <a:ext cx="90750" cy="17325"/>
            </a:xfrm>
            <a:custGeom>
              <a:avLst/>
              <a:gdLst/>
              <a:ahLst/>
              <a:cxnLst/>
              <a:rect l="l" t="t" r="r" b="b"/>
              <a:pathLst>
                <a:path w="3630" h="693" extrusionOk="0">
                  <a:moveTo>
                    <a:pt x="1938" y="1"/>
                  </a:moveTo>
                  <a:cubicBezTo>
                    <a:pt x="1355" y="1"/>
                    <a:pt x="764" y="95"/>
                    <a:pt x="256" y="206"/>
                  </a:cubicBezTo>
                  <a:cubicBezTo>
                    <a:pt x="0" y="235"/>
                    <a:pt x="63" y="607"/>
                    <a:pt x="245" y="607"/>
                  </a:cubicBezTo>
                  <a:cubicBezTo>
                    <a:pt x="258" y="607"/>
                    <a:pt x="272" y="606"/>
                    <a:pt x="286" y="601"/>
                  </a:cubicBezTo>
                  <a:cubicBezTo>
                    <a:pt x="651" y="580"/>
                    <a:pt x="1017" y="558"/>
                    <a:pt x="1371" y="558"/>
                  </a:cubicBezTo>
                  <a:cubicBezTo>
                    <a:pt x="1518" y="558"/>
                    <a:pt x="1663" y="562"/>
                    <a:pt x="1806" y="571"/>
                  </a:cubicBezTo>
                  <a:cubicBezTo>
                    <a:pt x="2322" y="601"/>
                    <a:pt x="2809" y="693"/>
                    <a:pt x="3326" y="693"/>
                  </a:cubicBezTo>
                  <a:cubicBezTo>
                    <a:pt x="3508" y="693"/>
                    <a:pt x="3629" y="419"/>
                    <a:pt x="3447" y="298"/>
                  </a:cubicBezTo>
                  <a:cubicBezTo>
                    <a:pt x="2997" y="80"/>
                    <a:pt x="2471" y="1"/>
                    <a:pt x="1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37;p67">
              <a:extLst>
                <a:ext uri="{FF2B5EF4-FFF2-40B4-BE49-F238E27FC236}">
                  <a16:creationId xmlns:a16="http://schemas.microsoft.com/office/drawing/2014/main" id="{BB12B458-BA38-452A-A355-EF90A6B5558F}"/>
                </a:ext>
              </a:extLst>
            </p:cNvPr>
            <p:cNvSpPr/>
            <p:nvPr/>
          </p:nvSpPr>
          <p:spPr>
            <a:xfrm>
              <a:off x="-2033975" y="1039300"/>
              <a:ext cx="392150" cy="559075"/>
            </a:xfrm>
            <a:custGeom>
              <a:avLst/>
              <a:gdLst/>
              <a:ahLst/>
              <a:cxnLst/>
              <a:rect l="l" t="t" r="r" b="b"/>
              <a:pathLst>
                <a:path w="15686" h="22363" extrusionOk="0">
                  <a:moveTo>
                    <a:pt x="8231" y="1"/>
                  </a:moveTo>
                  <a:cubicBezTo>
                    <a:pt x="5573" y="1"/>
                    <a:pt x="2843" y="827"/>
                    <a:pt x="1429" y="2970"/>
                  </a:cubicBezTo>
                  <a:cubicBezTo>
                    <a:pt x="1" y="5189"/>
                    <a:pt x="487" y="8228"/>
                    <a:pt x="670" y="10873"/>
                  </a:cubicBezTo>
                  <a:cubicBezTo>
                    <a:pt x="913" y="14034"/>
                    <a:pt x="1521" y="17499"/>
                    <a:pt x="3466" y="19870"/>
                  </a:cubicBezTo>
                  <a:cubicBezTo>
                    <a:pt x="4516" y="21190"/>
                    <a:pt x="6782" y="22363"/>
                    <a:pt x="8419" y="22363"/>
                  </a:cubicBezTo>
                  <a:cubicBezTo>
                    <a:pt x="8440" y="22363"/>
                    <a:pt x="8461" y="22362"/>
                    <a:pt x="8481" y="22362"/>
                  </a:cubicBezTo>
                  <a:cubicBezTo>
                    <a:pt x="10092" y="22271"/>
                    <a:pt x="11825" y="21329"/>
                    <a:pt x="13071" y="19687"/>
                  </a:cubicBezTo>
                  <a:cubicBezTo>
                    <a:pt x="15229" y="16860"/>
                    <a:pt x="15685" y="11572"/>
                    <a:pt x="15533" y="8137"/>
                  </a:cubicBezTo>
                  <a:cubicBezTo>
                    <a:pt x="15320" y="3882"/>
                    <a:pt x="14773" y="1146"/>
                    <a:pt x="11126" y="325"/>
                  </a:cubicBezTo>
                  <a:cubicBezTo>
                    <a:pt x="10220" y="118"/>
                    <a:pt x="9231" y="1"/>
                    <a:pt x="8231"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38;p67">
              <a:extLst>
                <a:ext uri="{FF2B5EF4-FFF2-40B4-BE49-F238E27FC236}">
                  <a16:creationId xmlns:a16="http://schemas.microsoft.com/office/drawing/2014/main" id="{10F65A7D-4402-479F-97A4-1A26BA7DF352}"/>
                </a:ext>
              </a:extLst>
            </p:cNvPr>
            <p:cNvSpPr/>
            <p:nvPr/>
          </p:nvSpPr>
          <p:spPr>
            <a:xfrm>
              <a:off x="-2087925" y="949400"/>
              <a:ext cx="499275" cy="367150"/>
            </a:xfrm>
            <a:custGeom>
              <a:avLst/>
              <a:gdLst/>
              <a:ahLst/>
              <a:cxnLst/>
              <a:rect l="l" t="t" r="r" b="b"/>
              <a:pathLst>
                <a:path w="19971" h="14686" extrusionOk="0">
                  <a:moveTo>
                    <a:pt x="13113" y="1"/>
                  </a:moveTo>
                  <a:cubicBezTo>
                    <a:pt x="12509" y="1"/>
                    <a:pt x="11930" y="184"/>
                    <a:pt x="11551" y="639"/>
                  </a:cubicBezTo>
                  <a:cubicBezTo>
                    <a:pt x="11008" y="264"/>
                    <a:pt x="10338" y="109"/>
                    <a:pt x="9661" y="109"/>
                  </a:cubicBezTo>
                  <a:cubicBezTo>
                    <a:pt x="9240" y="109"/>
                    <a:pt x="8817" y="169"/>
                    <a:pt x="8420" y="274"/>
                  </a:cubicBezTo>
                  <a:cubicBezTo>
                    <a:pt x="7417" y="578"/>
                    <a:pt x="5928" y="942"/>
                    <a:pt x="5016" y="1520"/>
                  </a:cubicBezTo>
                  <a:cubicBezTo>
                    <a:pt x="4803" y="1642"/>
                    <a:pt x="4621" y="1733"/>
                    <a:pt x="4560" y="1976"/>
                  </a:cubicBezTo>
                  <a:cubicBezTo>
                    <a:pt x="4473" y="2150"/>
                    <a:pt x="4607" y="2434"/>
                    <a:pt x="4830" y="2434"/>
                  </a:cubicBezTo>
                  <a:cubicBezTo>
                    <a:pt x="4833" y="2434"/>
                    <a:pt x="4836" y="2434"/>
                    <a:pt x="4838" y="2434"/>
                  </a:cubicBezTo>
                  <a:lnTo>
                    <a:pt x="4838" y="2434"/>
                  </a:lnTo>
                  <a:cubicBezTo>
                    <a:pt x="3207" y="2567"/>
                    <a:pt x="1701" y="3838"/>
                    <a:pt x="1369" y="5441"/>
                  </a:cubicBezTo>
                  <a:cubicBezTo>
                    <a:pt x="639" y="5806"/>
                    <a:pt x="366" y="6444"/>
                    <a:pt x="62" y="7204"/>
                  </a:cubicBezTo>
                  <a:cubicBezTo>
                    <a:pt x="31" y="7326"/>
                    <a:pt x="1" y="7447"/>
                    <a:pt x="31" y="7569"/>
                  </a:cubicBezTo>
                  <a:cubicBezTo>
                    <a:pt x="93" y="7836"/>
                    <a:pt x="390" y="7922"/>
                    <a:pt x="689" y="7922"/>
                  </a:cubicBezTo>
                  <a:cubicBezTo>
                    <a:pt x="833" y="7922"/>
                    <a:pt x="977" y="7902"/>
                    <a:pt x="1095" y="7873"/>
                  </a:cubicBezTo>
                  <a:cubicBezTo>
                    <a:pt x="1186" y="8481"/>
                    <a:pt x="1247" y="9119"/>
                    <a:pt x="1338" y="9727"/>
                  </a:cubicBezTo>
                  <a:cubicBezTo>
                    <a:pt x="1490" y="11095"/>
                    <a:pt x="1642" y="12462"/>
                    <a:pt x="1825" y="13830"/>
                  </a:cubicBezTo>
                  <a:cubicBezTo>
                    <a:pt x="1865" y="14279"/>
                    <a:pt x="2084" y="14686"/>
                    <a:pt x="2360" y="14686"/>
                  </a:cubicBezTo>
                  <a:cubicBezTo>
                    <a:pt x="2497" y="14686"/>
                    <a:pt x="2647" y="14587"/>
                    <a:pt x="2797" y="14347"/>
                  </a:cubicBezTo>
                  <a:cubicBezTo>
                    <a:pt x="3192" y="13739"/>
                    <a:pt x="3314" y="12675"/>
                    <a:pt x="3405" y="12006"/>
                  </a:cubicBezTo>
                  <a:cubicBezTo>
                    <a:pt x="3702" y="10491"/>
                    <a:pt x="3593" y="8713"/>
                    <a:pt x="4383" y="7186"/>
                  </a:cubicBezTo>
                  <a:lnTo>
                    <a:pt x="4383" y="7186"/>
                  </a:lnTo>
                  <a:cubicBezTo>
                    <a:pt x="4319" y="7410"/>
                    <a:pt x="4513" y="7725"/>
                    <a:pt x="4773" y="7751"/>
                  </a:cubicBezTo>
                  <a:cubicBezTo>
                    <a:pt x="4799" y="7754"/>
                    <a:pt x="4825" y="7755"/>
                    <a:pt x="4851" y="7755"/>
                  </a:cubicBezTo>
                  <a:cubicBezTo>
                    <a:pt x="5129" y="7755"/>
                    <a:pt x="5402" y="7611"/>
                    <a:pt x="5624" y="7417"/>
                  </a:cubicBezTo>
                  <a:cubicBezTo>
                    <a:pt x="6141" y="6870"/>
                    <a:pt x="6445" y="6079"/>
                    <a:pt x="7174" y="5897"/>
                  </a:cubicBezTo>
                  <a:lnTo>
                    <a:pt x="7174" y="5897"/>
                  </a:lnTo>
                  <a:cubicBezTo>
                    <a:pt x="6992" y="6414"/>
                    <a:pt x="6840" y="6961"/>
                    <a:pt x="6749" y="7508"/>
                  </a:cubicBezTo>
                  <a:cubicBezTo>
                    <a:pt x="6867" y="7605"/>
                    <a:pt x="7009" y="7645"/>
                    <a:pt x="7158" y="7645"/>
                  </a:cubicBezTo>
                  <a:cubicBezTo>
                    <a:pt x="7430" y="7645"/>
                    <a:pt x="7729" y="7513"/>
                    <a:pt x="7964" y="7356"/>
                  </a:cubicBezTo>
                  <a:lnTo>
                    <a:pt x="10244" y="6110"/>
                  </a:lnTo>
                  <a:lnTo>
                    <a:pt x="10244" y="6110"/>
                  </a:lnTo>
                  <a:cubicBezTo>
                    <a:pt x="10183" y="6444"/>
                    <a:pt x="10092" y="6748"/>
                    <a:pt x="10031" y="7113"/>
                  </a:cubicBezTo>
                  <a:cubicBezTo>
                    <a:pt x="10110" y="7120"/>
                    <a:pt x="10188" y="7124"/>
                    <a:pt x="10267" y="7124"/>
                  </a:cubicBezTo>
                  <a:cubicBezTo>
                    <a:pt x="11168" y="7124"/>
                    <a:pt x="12086" y="6654"/>
                    <a:pt x="12645" y="5927"/>
                  </a:cubicBezTo>
                  <a:cubicBezTo>
                    <a:pt x="12676" y="6292"/>
                    <a:pt x="12676" y="6687"/>
                    <a:pt x="12706" y="7052"/>
                  </a:cubicBezTo>
                  <a:cubicBezTo>
                    <a:pt x="12706" y="7174"/>
                    <a:pt x="12767" y="7295"/>
                    <a:pt x="12828" y="7326"/>
                  </a:cubicBezTo>
                  <a:cubicBezTo>
                    <a:pt x="12864" y="7361"/>
                    <a:pt x="12899" y="7374"/>
                    <a:pt x="12937" y="7374"/>
                  </a:cubicBezTo>
                  <a:cubicBezTo>
                    <a:pt x="12995" y="7374"/>
                    <a:pt x="13058" y="7344"/>
                    <a:pt x="13132" y="7326"/>
                  </a:cubicBezTo>
                  <a:cubicBezTo>
                    <a:pt x="13770" y="7174"/>
                    <a:pt x="14439" y="6870"/>
                    <a:pt x="14955" y="6505"/>
                  </a:cubicBezTo>
                  <a:cubicBezTo>
                    <a:pt x="15168" y="6748"/>
                    <a:pt x="15047" y="7113"/>
                    <a:pt x="15016" y="7417"/>
                  </a:cubicBezTo>
                  <a:cubicBezTo>
                    <a:pt x="14955" y="7721"/>
                    <a:pt x="15047" y="8146"/>
                    <a:pt x="15351" y="8207"/>
                  </a:cubicBezTo>
                  <a:cubicBezTo>
                    <a:pt x="15389" y="8213"/>
                    <a:pt x="15428" y="8216"/>
                    <a:pt x="15466" y="8216"/>
                  </a:cubicBezTo>
                  <a:cubicBezTo>
                    <a:pt x="15570" y="8216"/>
                    <a:pt x="15673" y="8198"/>
                    <a:pt x="15767" y="8198"/>
                  </a:cubicBezTo>
                  <a:cubicBezTo>
                    <a:pt x="15802" y="8198"/>
                    <a:pt x="15835" y="8201"/>
                    <a:pt x="15867" y="8207"/>
                  </a:cubicBezTo>
                  <a:cubicBezTo>
                    <a:pt x="16110" y="8268"/>
                    <a:pt x="16232" y="8511"/>
                    <a:pt x="16293" y="8693"/>
                  </a:cubicBezTo>
                  <a:cubicBezTo>
                    <a:pt x="16688" y="9696"/>
                    <a:pt x="16992" y="10699"/>
                    <a:pt x="17083" y="11763"/>
                  </a:cubicBezTo>
                  <a:cubicBezTo>
                    <a:pt x="17235" y="12766"/>
                    <a:pt x="17357" y="13952"/>
                    <a:pt x="18208" y="14469"/>
                  </a:cubicBezTo>
                  <a:cubicBezTo>
                    <a:pt x="18968" y="13739"/>
                    <a:pt x="18755" y="12493"/>
                    <a:pt x="18603" y="11459"/>
                  </a:cubicBezTo>
                  <a:cubicBezTo>
                    <a:pt x="18451" y="10335"/>
                    <a:pt x="18451" y="9180"/>
                    <a:pt x="18603" y="8055"/>
                  </a:cubicBezTo>
                  <a:cubicBezTo>
                    <a:pt x="18684" y="8025"/>
                    <a:pt x="18768" y="8015"/>
                    <a:pt x="18853" y="8015"/>
                  </a:cubicBezTo>
                  <a:cubicBezTo>
                    <a:pt x="19022" y="8015"/>
                    <a:pt x="19191" y="8055"/>
                    <a:pt x="19332" y="8055"/>
                  </a:cubicBezTo>
                  <a:cubicBezTo>
                    <a:pt x="19576" y="8055"/>
                    <a:pt x="19880" y="7964"/>
                    <a:pt x="19940" y="7751"/>
                  </a:cubicBezTo>
                  <a:cubicBezTo>
                    <a:pt x="19971" y="7630"/>
                    <a:pt x="19940" y="7508"/>
                    <a:pt x="19940" y="7417"/>
                  </a:cubicBezTo>
                  <a:cubicBezTo>
                    <a:pt x="19758" y="6687"/>
                    <a:pt x="19120" y="6110"/>
                    <a:pt x="19059" y="5350"/>
                  </a:cubicBezTo>
                  <a:cubicBezTo>
                    <a:pt x="19028" y="4985"/>
                    <a:pt x="19180" y="4590"/>
                    <a:pt x="19059" y="4256"/>
                  </a:cubicBezTo>
                  <a:cubicBezTo>
                    <a:pt x="18846" y="3496"/>
                    <a:pt x="17843" y="3374"/>
                    <a:pt x="17296" y="2888"/>
                  </a:cubicBezTo>
                  <a:cubicBezTo>
                    <a:pt x="17114" y="2766"/>
                    <a:pt x="17022" y="2553"/>
                    <a:pt x="17174" y="2432"/>
                  </a:cubicBezTo>
                  <a:cubicBezTo>
                    <a:pt x="17205" y="2401"/>
                    <a:pt x="17296" y="2401"/>
                    <a:pt x="17326" y="2341"/>
                  </a:cubicBezTo>
                  <a:cubicBezTo>
                    <a:pt x="17539" y="2249"/>
                    <a:pt x="17539" y="1946"/>
                    <a:pt x="17387" y="1733"/>
                  </a:cubicBezTo>
                  <a:cubicBezTo>
                    <a:pt x="17235" y="1550"/>
                    <a:pt x="17022" y="1490"/>
                    <a:pt x="16779" y="1398"/>
                  </a:cubicBezTo>
                  <a:cubicBezTo>
                    <a:pt x="15898" y="1064"/>
                    <a:pt x="15107" y="487"/>
                    <a:pt x="14196" y="183"/>
                  </a:cubicBezTo>
                  <a:cubicBezTo>
                    <a:pt x="13852" y="68"/>
                    <a:pt x="13478" y="1"/>
                    <a:pt x="13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39;p67">
              <a:extLst>
                <a:ext uri="{FF2B5EF4-FFF2-40B4-BE49-F238E27FC236}">
                  <a16:creationId xmlns:a16="http://schemas.microsoft.com/office/drawing/2014/main" id="{56228180-132C-49F5-9598-BFD3F3ACDCFE}"/>
                </a:ext>
              </a:extLst>
            </p:cNvPr>
            <p:cNvSpPr/>
            <p:nvPr/>
          </p:nvSpPr>
          <p:spPr>
            <a:xfrm>
              <a:off x="-2075000" y="1279575"/>
              <a:ext cx="95700" cy="143525"/>
            </a:xfrm>
            <a:custGeom>
              <a:avLst/>
              <a:gdLst/>
              <a:ahLst/>
              <a:cxnLst/>
              <a:rect l="l" t="t" r="r" b="b"/>
              <a:pathLst>
                <a:path w="3828" h="5741" extrusionOk="0">
                  <a:moveTo>
                    <a:pt x="1561" y="0"/>
                  </a:moveTo>
                  <a:cubicBezTo>
                    <a:pt x="1396" y="0"/>
                    <a:pt x="1221" y="34"/>
                    <a:pt x="1034" y="106"/>
                  </a:cubicBezTo>
                  <a:cubicBezTo>
                    <a:pt x="396" y="350"/>
                    <a:pt x="0" y="1535"/>
                    <a:pt x="152" y="2265"/>
                  </a:cubicBezTo>
                  <a:cubicBezTo>
                    <a:pt x="426" y="3663"/>
                    <a:pt x="1064" y="5152"/>
                    <a:pt x="2280" y="5669"/>
                  </a:cubicBezTo>
                  <a:cubicBezTo>
                    <a:pt x="2383" y="5718"/>
                    <a:pt x="2486" y="5740"/>
                    <a:pt x="2588" y="5740"/>
                  </a:cubicBezTo>
                  <a:cubicBezTo>
                    <a:pt x="3239" y="5740"/>
                    <a:pt x="3826" y="4839"/>
                    <a:pt x="3800" y="4392"/>
                  </a:cubicBezTo>
                  <a:cubicBezTo>
                    <a:pt x="3828" y="3836"/>
                    <a:pt x="3322" y="0"/>
                    <a:pt x="1561"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40;p67">
              <a:extLst>
                <a:ext uri="{FF2B5EF4-FFF2-40B4-BE49-F238E27FC236}">
                  <a16:creationId xmlns:a16="http://schemas.microsoft.com/office/drawing/2014/main" id="{DEF828F0-75F4-4A74-9905-A7823751BA57}"/>
                </a:ext>
              </a:extLst>
            </p:cNvPr>
            <p:cNvSpPr/>
            <p:nvPr/>
          </p:nvSpPr>
          <p:spPr>
            <a:xfrm>
              <a:off x="-1685825" y="1279575"/>
              <a:ext cx="95650" cy="143525"/>
            </a:xfrm>
            <a:custGeom>
              <a:avLst/>
              <a:gdLst/>
              <a:ahLst/>
              <a:cxnLst/>
              <a:rect l="l" t="t" r="r" b="b"/>
              <a:pathLst>
                <a:path w="3826" h="5741" extrusionOk="0">
                  <a:moveTo>
                    <a:pt x="2273" y="0"/>
                  </a:moveTo>
                  <a:cubicBezTo>
                    <a:pt x="535" y="0"/>
                    <a:pt x="26" y="3836"/>
                    <a:pt x="26" y="4392"/>
                  </a:cubicBezTo>
                  <a:cubicBezTo>
                    <a:pt x="0" y="4839"/>
                    <a:pt x="587" y="5740"/>
                    <a:pt x="1238" y="5740"/>
                  </a:cubicBezTo>
                  <a:cubicBezTo>
                    <a:pt x="1340" y="5740"/>
                    <a:pt x="1443" y="5718"/>
                    <a:pt x="1546" y="5669"/>
                  </a:cubicBezTo>
                  <a:cubicBezTo>
                    <a:pt x="2762" y="5152"/>
                    <a:pt x="3400" y="3663"/>
                    <a:pt x="3674" y="2265"/>
                  </a:cubicBezTo>
                  <a:cubicBezTo>
                    <a:pt x="3826" y="1535"/>
                    <a:pt x="3431" y="350"/>
                    <a:pt x="2792" y="106"/>
                  </a:cubicBezTo>
                  <a:cubicBezTo>
                    <a:pt x="2608" y="34"/>
                    <a:pt x="2435" y="0"/>
                    <a:pt x="2273"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41;p67">
              <a:extLst>
                <a:ext uri="{FF2B5EF4-FFF2-40B4-BE49-F238E27FC236}">
                  <a16:creationId xmlns:a16="http://schemas.microsoft.com/office/drawing/2014/main" id="{7BC249EB-D86E-44CF-8F7C-8EC0AD018D55}"/>
                </a:ext>
              </a:extLst>
            </p:cNvPr>
            <p:cNvSpPr/>
            <p:nvPr/>
          </p:nvSpPr>
          <p:spPr>
            <a:xfrm>
              <a:off x="-1960250" y="1200250"/>
              <a:ext cx="95000" cy="39300"/>
            </a:xfrm>
            <a:custGeom>
              <a:avLst/>
              <a:gdLst/>
              <a:ahLst/>
              <a:cxnLst/>
              <a:rect l="l" t="t" r="r" b="b"/>
              <a:pathLst>
                <a:path w="3800" h="1572" extrusionOk="0">
                  <a:moveTo>
                    <a:pt x="2379" y="0"/>
                  </a:moveTo>
                  <a:cubicBezTo>
                    <a:pt x="2138" y="0"/>
                    <a:pt x="1895" y="27"/>
                    <a:pt x="1672" y="58"/>
                  </a:cubicBezTo>
                  <a:cubicBezTo>
                    <a:pt x="1155" y="179"/>
                    <a:pt x="152" y="453"/>
                    <a:pt x="61" y="1091"/>
                  </a:cubicBezTo>
                  <a:cubicBezTo>
                    <a:pt x="0" y="1334"/>
                    <a:pt x="91" y="1517"/>
                    <a:pt x="243" y="1547"/>
                  </a:cubicBezTo>
                  <a:cubicBezTo>
                    <a:pt x="312" y="1564"/>
                    <a:pt x="380" y="1571"/>
                    <a:pt x="448" y="1571"/>
                  </a:cubicBezTo>
                  <a:cubicBezTo>
                    <a:pt x="867" y="1571"/>
                    <a:pt x="1289" y="1291"/>
                    <a:pt x="1733" y="1213"/>
                  </a:cubicBezTo>
                  <a:cubicBezTo>
                    <a:pt x="1854" y="1197"/>
                    <a:pt x="1984" y="1190"/>
                    <a:pt x="2120" y="1190"/>
                  </a:cubicBezTo>
                  <a:cubicBezTo>
                    <a:pt x="2257" y="1190"/>
                    <a:pt x="2401" y="1197"/>
                    <a:pt x="2553" y="1213"/>
                  </a:cubicBezTo>
                  <a:cubicBezTo>
                    <a:pt x="2760" y="1233"/>
                    <a:pt x="2910" y="1296"/>
                    <a:pt x="3081" y="1296"/>
                  </a:cubicBezTo>
                  <a:cubicBezTo>
                    <a:pt x="3161" y="1296"/>
                    <a:pt x="3246" y="1282"/>
                    <a:pt x="3344" y="1243"/>
                  </a:cubicBezTo>
                  <a:cubicBezTo>
                    <a:pt x="3617" y="1152"/>
                    <a:pt x="3800" y="848"/>
                    <a:pt x="3617" y="513"/>
                  </a:cubicBezTo>
                  <a:cubicBezTo>
                    <a:pt x="3334" y="108"/>
                    <a:pt x="2861" y="0"/>
                    <a:pt x="2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42;p67">
              <a:extLst>
                <a:ext uri="{FF2B5EF4-FFF2-40B4-BE49-F238E27FC236}">
                  <a16:creationId xmlns:a16="http://schemas.microsoft.com/office/drawing/2014/main" id="{84683379-8489-4E86-8435-CB7295B8C74A}"/>
                </a:ext>
              </a:extLst>
            </p:cNvPr>
            <p:cNvSpPr/>
            <p:nvPr/>
          </p:nvSpPr>
          <p:spPr>
            <a:xfrm>
              <a:off x="-1802200" y="1201425"/>
              <a:ext cx="95000" cy="37325"/>
            </a:xfrm>
            <a:custGeom>
              <a:avLst/>
              <a:gdLst/>
              <a:ahLst/>
              <a:cxnLst/>
              <a:rect l="l" t="t" r="r" b="b"/>
              <a:pathLst>
                <a:path w="3800" h="1493" extrusionOk="0">
                  <a:moveTo>
                    <a:pt x="1428" y="0"/>
                  </a:moveTo>
                  <a:cubicBezTo>
                    <a:pt x="939" y="0"/>
                    <a:pt x="446" y="122"/>
                    <a:pt x="183" y="527"/>
                  </a:cubicBezTo>
                  <a:cubicBezTo>
                    <a:pt x="1" y="831"/>
                    <a:pt x="183" y="1135"/>
                    <a:pt x="456" y="1257"/>
                  </a:cubicBezTo>
                  <a:cubicBezTo>
                    <a:pt x="570" y="1299"/>
                    <a:pt x="689" y="1315"/>
                    <a:pt x="810" y="1315"/>
                  </a:cubicBezTo>
                  <a:cubicBezTo>
                    <a:pt x="1184" y="1315"/>
                    <a:pt x="1587" y="1163"/>
                    <a:pt x="1962" y="1163"/>
                  </a:cubicBezTo>
                  <a:cubicBezTo>
                    <a:pt x="1987" y="1163"/>
                    <a:pt x="2012" y="1164"/>
                    <a:pt x="2037" y="1166"/>
                  </a:cubicBezTo>
                  <a:cubicBezTo>
                    <a:pt x="2485" y="1192"/>
                    <a:pt x="2911" y="1493"/>
                    <a:pt x="3333" y="1493"/>
                  </a:cubicBezTo>
                  <a:cubicBezTo>
                    <a:pt x="3397" y="1493"/>
                    <a:pt x="3462" y="1486"/>
                    <a:pt x="3526" y="1470"/>
                  </a:cubicBezTo>
                  <a:cubicBezTo>
                    <a:pt x="3709" y="1439"/>
                    <a:pt x="3800" y="1257"/>
                    <a:pt x="3770" y="1105"/>
                  </a:cubicBezTo>
                  <a:cubicBezTo>
                    <a:pt x="3618" y="436"/>
                    <a:pt x="2645" y="132"/>
                    <a:pt x="2128" y="71"/>
                  </a:cubicBezTo>
                  <a:cubicBezTo>
                    <a:pt x="1915" y="31"/>
                    <a:pt x="1672"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043;p67">
              <a:extLst>
                <a:ext uri="{FF2B5EF4-FFF2-40B4-BE49-F238E27FC236}">
                  <a16:creationId xmlns:a16="http://schemas.microsoft.com/office/drawing/2014/main" id="{19CF456E-4D42-4BEA-9F68-456725743C18}"/>
                </a:ext>
              </a:extLst>
            </p:cNvPr>
            <p:cNvSpPr/>
            <p:nvPr/>
          </p:nvSpPr>
          <p:spPr>
            <a:xfrm>
              <a:off x="-1923025" y="1279175"/>
              <a:ext cx="41825" cy="41825"/>
            </a:xfrm>
            <a:custGeom>
              <a:avLst/>
              <a:gdLst/>
              <a:ahLst/>
              <a:cxnLst/>
              <a:rect l="l" t="t" r="r" b="b"/>
              <a:pathLst>
                <a:path w="1673" h="1673" extrusionOk="0">
                  <a:moveTo>
                    <a:pt x="852" y="1"/>
                  </a:moveTo>
                  <a:cubicBezTo>
                    <a:pt x="396" y="1"/>
                    <a:pt x="1" y="366"/>
                    <a:pt x="1" y="822"/>
                  </a:cubicBezTo>
                  <a:cubicBezTo>
                    <a:pt x="1" y="1278"/>
                    <a:pt x="396" y="1673"/>
                    <a:pt x="852" y="1673"/>
                  </a:cubicBezTo>
                  <a:cubicBezTo>
                    <a:pt x="1308" y="1673"/>
                    <a:pt x="1672" y="1278"/>
                    <a:pt x="1672" y="822"/>
                  </a:cubicBezTo>
                  <a:cubicBezTo>
                    <a:pt x="1672" y="366"/>
                    <a:pt x="1308"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44;p67">
              <a:extLst>
                <a:ext uri="{FF2B5EF4-FFF2-40B4-BE49-F238E27FC236}">
                  <a16:creationId xmlns:a16="http://schemas.microsoft.com/office/drawing/2014/main" id="{D7445B15-E9BA-44D7-AAC4-774BBB9EC32C}"/>
                </a:ext>
              </a:extLst>
            </p:cNvPr>
            <p:cNvSpPr/>
            <p:nvPr/>
          </p:nvSpPr>
          <p:spPr>
            <a:xfrm>
              <a:off x="-1774850" y="1279175"/>
              <a:ext cx="41825" cy="41825"/>
            </a:xfrm>
            <a:custGeom>
              <a:avLst/>
              <a:gdLst/>
              <a:ahLst/>
              <a:cxnLst/>
              <a:rect l="l" t="t" r="r" b="b"/>
              <a:pathLst>
                <a:path w="1673" h="1673" extrusionOk="0">
                  <a:moveTo>
                    <a:pt x="852" y="1"/>
                  </a:moveTo>
                  <a:cubicBezTo>
                    <a:pt x="396" y="1"/>
                    <a:pt x="1" y="366"/>
                    <a:pt x="1" y="822"/>
                  </a:cubicBezTo>
                  <a:cubicBezTo>
                    <a:pt x="1" y="1278"/>
                    <a:pt x="396" y="1673"/>
                    <a:pt x="852" y="1673"/>
                  </a:cubicBezTo>
                  <a:cubicBezTo>
                    <a:pt x="1308" y="1673"/>
                    <a:pt x="1673" y="1278"/>
                    <a:pt x="1673" y="822"/>
                  </a:cubicBezTo>
                  <a:cubicBezTo>
                    <a:pt x="1673" y="335"/>
                    <a:pt x="1308"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045;p67">
              <a:extLst>
                <a:ext uri="{FF2B5EF4-FFF2-40B4-BE49-F238E27FC236}">
                  <a16:creationId xmlns:a16="http://schemas.microsoft.com/office/drawing/2014/main" id="{BA4E4B42-CBC9-4097-B760-74C5E52417B4}"/>
                </a:ext>
              </a:extLst>
            </p:cNvPr>
            <p:cNvSpPr/>
            <p:nvPr/>
          </p:nvSpPr>
          <p:spPr>
            <a:xfrm>
              <a:off x="-1857675" y="1275375"/>
              <a:ext cx="76575" cy="147875"/>
            </a:xfrm>
            <a:custGeom>
              <a:avLst/>
              <a:gdLst/>
              <a:ahLst/>
              <a:cxnLst/>
              <a:rect l="l" t="t" r="r" b="b"/>
              <a:pathLst>
                <a:path w="3063" h="5915" extrusionOk="0">
                  <a:moveTo>
                    <a:pt x="1034" y="1"/>
                  </a:moveTo>
                  <a:cubicBezTo>
                    <a:pt x="365" y="1"/>
                    <a:pt x="1" y="5290"/>
                    <a:pt x="578" y="5685"/>
                  </a:cubicBezTo>
                  <a:cubicBezTo>
                    <a:pt x="795" y="5839"/>
                    <a:pt x="1112" y="5914"/>
                    <a:pt x="1441" y="5914"/>
                  </a:cubicBezTo>
                  <a:cubicBezTo>
                    <a:pt x="2218" y="5914"/>
                    <a:pt x="3062" y="5493"/>
                    <a:pt x="2827" y="4682"/>
                  </a:cubicBezTo>
                  <a:cubicBezTo>
                    <a:pt x="2554" y="3679"/>
                    <a:pt x="1642" y="4408"/>
                    <a:pt x="1612" y="2493"/>
                  </a:cubicBezTo>
                  <a:cubicBezTo>
                    <a:pt x="1581" y="882"/>
                    <a:pt x="1612" y="1"/>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046;p67">
              <a:extLst>
                <a:ext uri="{FF2B5EF4-FFF2-40B4-BE49-F238E27FC236}">
                  <a16:creationId xmlns:a16="http://schemas.microsoft.com/office/drawing/2014/main" id="{E1E12BED-9704-4752-A268-E4C2A5D0051C}"/>
                </a:ext>
              </a:extLst>
            </p:cNvPr>
            <p:cNvSpPr/>
            <p:nvPr/>
          </p:nvSpPr>
          <p:spPr>
            <a:xfrm>
              <a:off x="-1885775" y="1462325"/>
              <a:ext cx="107150" cy="46375"/>
            </a:xfrm>
            <a:custGeom>
              <a:avLst/>
              <a:gdLst/>
              <a:ahLst/>
              <a:cxnLst/>
              <a:rect l="l" t="t" r="r" b="b"/>
              <a:pathLst>
                <a:path w="4286" h="1855" extrusionOk="0">
                  <a:moveTo>
                    <a:pt x="4164" y="0"/>
                  </a:moveTo>
                  <a:cubicBezTo>
                    <a:pt x="3721" y="156"/>
                    <a:pt x="3023" y="203"/>
                    <a:pt x="2324" y="203"/>
                  </a:cubicBezTo>
                  <a:cubicBezTo>
                    <a:pt x="1247" y="203"/>
                    <a:pt x="166" y="91"/>
                    <a:pt x="0" y="91"/>
                  </a:cubicBezTo>
                  <a:cubicBezTo>
                    <a:pt x="122" y="760"/>
                    <a:pt x="942" y="1854"/>
                    <a:pt x="2158" y="1854"/>
                  </a:cubicBezTo>
                  <a:cubicBezTo>
                    <a:pt x="3404" y="1854"/>
                    <a:pt x="4286" y="547"/>
                    <a:pt x="4164"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6"/>
          <p:cNvSpPr txBox="1">
            <a:spLocks noGrp="1"/>
          </p:cNvSpPr>
          <p:nvPr>
            <p:ph type="title" idx="2"/>
          </p:nvPr>
        </p:nvSpPr>
        <p:spPr>
          <a:xfrm>
            <a:off x="4682023" y="1917035"/>
            <a:ext cx="3263912" cy="14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DISCUSSION</a:t>
            </a:r>
            <a:endParaRPr lang="en-IN" dirty="0"/>
          </a:p>
        </p:txBody>
      </p:sp>
      <p:sp>
        <p:nvSpPr>
          <p:cNvPr id="680" name="Google Shape;680;p36"/>
          <p:cNvSpPr txBox="1">
            <a:spLocks noGrp="1"/>
          </p:cNvSpPr>
          <p:nvPr>
            <p:ph type="title"/>
          </p:nvPr>
        </p:nvSpPr>
        <p:spPr>
          <a:xfrm>
            <a:off x="5775744" y="1532234"/>
            <a:ext cx="850200" cy="6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grpSp>
        <p:nvGrpSpPr>
          <p:cNvPr id="681" name="Google Shape;681;p36"/>
          <p:cNvGrpSpPr/>
          <p:nvPr/>
        </p:nvGrpSpPr>
        <p:grpSpPr>
          <a:xfrm>
            <a:off x="985178" y="712162"/>
            <a:ext cx="3720669" cy="3719182"/>
            <a:chOff x="985225" y="863600"/>
            <a:chExt cx="3306673" cy="3305352"/>
          </a:xfrm>
        </p:grpSpPr>
        <p:sp>
          <p:nvSpPr>
            <p:cNvPr id="682" name="Google Shape;682;p36"/>
            <p:cNvSpPr/>
            <p:nvPr/>
          </p:nvSpPr>
          <p:spPr>
            <a:xfrm>
              <a:off x="1246000" y="863600"/>
              <a:ext cx="2732700" cy="3135900"/>
            </a:xfrm>
            <a:prstGeom prst="round2SameRect">
              <a:avLst>
                <a:gd name="adj1" fmla="val 50000"/>
                <a:gd name="adj2" fmla="val 0"/>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3369896" y="2889583"/>
              <a:ext cx="255797" cy="880143"/>
            </a:xfrm>
            <a:custGeom>
              <a:avLst/>
              <a:gdLst/>
              <a:ahLst/>
              <a:cxnLst/>
              <a:rect l="l" t="t" r="r" b="b"/>
              <a:pathLst>
                <a:path w="4585" h="15776" extrusionOk="0">
                  <a:moveTo>
                    <a:pt x="0" y="0"/>
                  </a:moveTo>
                  <a:lnTo>
                    <a:pt x="0" y="13526"/>
                  </a:lnTo>
                  <a:cubicBezTo>
                    <a:pt x="0" y="14764"/>
                    <a:pt x="1012" y="15776"/>
                    <a:pt x="2250" y="15776"/>
                  </a:cubicBezTo>
                  <a:lnTo>
                    <a:pt x="2346" y="15776"/>
                  </a:lnTo>
                  <a:cubicBezTo>
                    <a:pt x="3572" y="15776"/>
                    <a:pt x="4584" y="14764"/>
                    <a:pt x="4584" y="13526"/>
                  </a:cubicBezTo>
                  <a:lnTo>
                    <a:pt x="4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3343284" y="2849694"/>
              <a:ext cx="308965" cy="39946"/>
            </a:xfrm>
            <a:custGeom>
              <a:avLst/>
              <a:gdLst/>
              <a:ahLst/>
              <a:cxnLst/>
              <a:rect l="l" t="t" r="r" b="b"/>
              <a:pathLst>
                <a:path w="5538" h="716" extrusionOk="0">
                  <a:moveTo>
                    <a:pt x="358" y="1"/>
                  </a:moveTo>
                  <a:cubicBezTo>
                    <a:pt x="168" y="1"/>
                    <a:pt x="1" y="167"/>
                    <a:pt x="1" y="358"/>
                  </a:cubicBezTo>
                  <a:cubicBezTo>
                    <a:pt x="1" y="548"/>
                    <a:pt x="168" y="715"/>
                    <a:pt x="358" y="715"/>
                  </a:cubicBezTo>
                  <a:lnTo>
                    <a:pt x="5180" y="715"/>
                  </a:lnTo>
                  <a:cubicBezTo>
                    <a:pt x="5383" y="715"/>
                    <a:pt x="5537" y="548"/>
                    <a:pt x="5537" y="358"/>
                  </a:cubicBezTo>
                  <a:cubicBezTo>
                    <a:pt x="5537" y="167"/>
                    <a:pt x="5371" y="1"/>
                    <a:pt x="5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3761762" y="2889583"/>
              <a:ext cx="255128" cy="880143"/>
            </a:xfrm>
            <a:custGeom>
              <a:avLst/>
              <a:gdLst/>
              <a:ahLst/>
              <a:cxnLst/>
              <a:rect l="l" t="t" r="r" b="b"/>
              <a:pathLst>
                <a:path w="4573" h="15776" extrusionOk="0">
                  <a:moveTo>
                    <a:pt x="1" y="0"/>
                  </a:moveTo>
                  <a:lnTo>
                    <a:pt x="1" y="13526"/>
                  </a:lnTo>
                  <a:cubicBezTo>
                    <a:pt x="1" y="14764"/>
                    <a:pt x="1013" y="15776"/>
                    <a:pt x="2251" y="15776"/>
                  </a:cubicBezTo>
                  <a:lnTo>
                    <a:pt x="2323" y="15776"/>
                  </a:lnTo>
                  <a:cubicBezTo>
                    <a:pt x="3561" y="15776"/>
                    <a:pt x="4573" y="14764"/>
                    <a:pt x="4573" y="13526"/>
                  </a:cubicBezTo>
                  <a:lnTo>
                    <a:pt x="4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3734537" y="2849694"/>
              <a:ext cx="308965" cy="39946"/>
            </a:xfrm>
            <a:custGeom>
              <a:avLst/>
              <a:gdLst/>
              <a:ahLst/>
              <a:cxnLst/>
              <a:rect l="l" t="t" r="r" b="b"/>
              <a:pathLst>
                <a:path w="5538" h="716" extrusionOk="0">
                  <a:moveTo>
                    <a:pt x="358" y="1"/>
                  </a:moveTo>
                  <a:cubicBezTo>
                    <a:pt x="167" y="1"/>
                    <a:pt x="1" y="167"/>
                    <a:pt x="1" y="358"/>
                  </a:cubicBezTo>
                  <a:cubicBezTo>
                    <a:pt x="1" y="548"/>
                    <a:pt x="167" y="715"/>
                    <a:pt x="358" y="715"/>
                  </a:cubicBezTo>
                  <a:lnTo>
                    <a:pt x="5180" y="715"/>
                  </a:lnTo>
                  <a:cubicBezTo>
                    <a:pt x="5370" y="715"/>
                    <a:pt x="5537" y="548"/>
                    <a:pt x="5537" y="358"/>
                  </a:cubicBezTo>
                  <a:cubicBezTo>
                    <a:pt x="5537" y="167"/>
                    <a:pt x="5370" y="1"/>
                    <a:pt x="5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3832169" y="3558445"/>
              <a:ext cx="114983" cy="114983"/>
            </a:xfrm>
            <a:custGeom>
              <a:avLst/>
              <a:gdLst/>
              <a:ahLst/>
              <a:cxnLst/>
              <a:rect l="l" t="t" r="r" b="b"/>
              <a:pathLst>
                <a:path w="2061" h="2061" extrusionOk="0">
                  <a:moveTo>
                    <a:pt x="1037" y="1"/>
                  </a:moveTo>
                  <a:cubicBezTo>
                    <a:pt x="465" y="1"/>
                    <a:pt x="1" y="465"/>
                    <a:pt x="1" y="1025"/>
                  </a:cubicBezTo>
                  <a:cubicBezTo>
                    <a:pt x="1" y="1596"/>
                    <a:pt x="465" y="2060"/>
                    <a:pt x="1037" y="2060"/>
                  </a:cubicBezTo>
                  <a:cubicBezTo>
                    <a:pt x="1596" y="2060"/>
                    <a:pt x="2061" y="1596"/>
                    <a:pt x="2061" y="1025"/>
                  </a:cubicBezTo>
                  <a:cubicBezTo>
                    <a:pt x="2061" y="465"/>
                    <a:pt x="1596" y="1"/>
                    <a:pt x="1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3906592" y="3426949"/>
              <a:ext cx="46529" cy="46529"/>
            </a:xfrm>
            <a:custGeom>
              <a:avLst/>
              <a:gdLst/>
              <a:ahLst/>
              <a:cxnLst/>
              <a:rect l="l" t="t" r="r" b="b"/>
              <a:pathLst>
                <a:path w="834" h="834" extrusionOk="0">
                  <a:moveTo>
                    <a:pt x="417" y="0"/>
                  </a:moveTo>
                  <a:cubicBezTo>
                    <a:pt x="179" y="0"/>
                    <a:pt x="0" y="191"/>
                    <a:pt x="0" y="417"/>
                  </a:cubicBezTo>
                  <a:cubicBezTo>
                    <a:pt x="0" y="655"/>
                    <a:pt x="191" y="834"/>
                    <a:pt x="417" y="834"/>
                  </a:cubicBezTo>
                  <a:cubicBezTo>
                    <a:pt x="655" y="834"/>
                    <a:pt x="834" y="631"/>
                    <a:pt x="834" y="417"/>
                  </a:cubicBezTo>
                  <a:cubicBezTo>
                    <a:pt x="834" y="179"/>
                    <a:pt x="643" y="0"/>
                    <a:pt x="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3828877" y="3478721"/>
              <a:ext cx="39890" cy="39946"/>
            </a:xfrm>
            <a:custGeom>
              <a:avLst/>
              <a:gdLst/>
              <a:ahLst/>
              <a:cxnLst/>
              <a:rect l="l" t="t" r="r" b="b"/>
              <a:pathLst>
                <a:path w="715" h="716" extrusionOk="0">
                  <a:moveTo>
                    <a:pt x="358" y="1"/>
                  </a:moveTo>
                  <a:cubicBezTo>
                    <a:pt x="167" y="1"/>
                    <a:pt x="0" y="168"/>
                    <a:pt x="0" y="358"/>
                  </a:cubicBezTo>
                  <a:cubicBezTo>
                    <a:pt x="0" y="549"/>
                    <a:pt x="167" y="715"/>
                    <a:pt x="358" y="715"/>
                  </a:cubicBezTo>
                  <a:cubicBezTo>
                    <a:pt x="560" y="715"/>
                    <a:pt x="715" y="560"/>
                    <a:pt x="715" y="358"/>
                  </a:cubicBezTo>
                  <a:cubicBezTo>
                    <a:pt x="715" y="168"/>
                    <a:pt x="56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3129443" y="3056952"/>
              <a:ext cx="1127906" cy="104997"/>
            </a:xfrm>
            <a:custGeom>
              <a:avLst/>
              <a:gdLst/>
              <a:ahLst/>
              <a:cxnLst/>
              <a:rect l="l" t="t" r="r" b="b"/>
              <a:pathLst>
                <a:path w="20217" h="1882" extrusionOk="0">
                  <a:moveTo>
                    <a:pt x="0" y="0"/>
                  </a:moveTo>
                  <a:lnTo>
                    <a:pt x="0" y="1882"/>
                  </a:lnTo>
                  <a:lnTo>
                    <a:pt x="20217" y="1882"/>
                  </a:lnTo>
                  <a:lnTo>
                    <a:pt x="202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3209110" y="3161892"/>
              <a:ext cx="963884" cy="786527"/>
            </a:xfrm>
            <a:custGeom>
              <a:avLst/>
              <a:gdLst/>
              <a:ahLst/>
              <a:cxnLst/>
              <a:rect l="l" t="t" r="r" b="b"/>
              <a:pathLst>
                <a:path w="17277" h="14098" extrusionOk="0">
                  <a:moveTo>
                    <a:pt x="1" y="1"/>
                  </a:moveTo>
                  <a:lnTo>
                    <a:pt x="1" y="14098"/>
                  </a:lnTo>
                  <a:lnTo>
                    <a:pt x="17277" y="14098"/>
                  </a:lnTo>
                  <a:lnTo>
                    <a:pt x="17277" y="1"/>
                  </a:lnTo>
                  <a:lnTo>
                    <a:pt x="16360" y="1"/>
                  </a:lnTo>
                  <a:lnTo>
                    <a:pt x="16360" y="12228"/>
                  </a:lnTo>
                  <a:lnTo>
                    <a:pt x="918" y="12228"/>
                  </a:lnTo>
                  <a:lnTo>
                    <a:pt x="9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3587754" y="1892344"/>
              <a:ext cx="322857" cy="298532"/>
            </a:xfrm>
            <a:custGeom>
              <a:avLst/>
              <a:gdLst/>
              <a:ahLst/>
              <a:cxnLst/>
              <a:rect l="l" t="t" r="r" b="b"/>
              <a:pathLst>
                <a:path w="5787" h="5351" extrusionOk="0">
                  <a:moveTo>
                    <a:pt x="949" y="1"/>
                  </a:moveTo>
                  <a:cubicBezTo>
                    <a:pt x="721" y="1"/>
                    <a:pt x="494" y="93"/>
                    <a:pt x="322" y="278"/>
                  </a:cubicBezTo>
                  <a:cubicBezTo>
                    <a:pt x="0" y="635"/>
                    <a:pt x="12" y="1171"/>
                    <a:pt x="369" y="1504"/>
                  </a:cubicBezTo>
                  <a:lnTo>
                    <a:pt x="4239" y="5124"/>
                  </a:lnTo>
                  <a:cubicBezTo>
                    <a:pt x="4402" y="5276"/>
                    <a:pt x="4611" y="5350"/>
                    <a:pt x="4821" y="5350"/>
                  </a:cubicBezTo>
                  <a:cubicBezTo>
                    <a:pt x="5055" y="5350"/>
                    <a:pt x="5290" y="5258"/>
                    <a:pt x="5465" y="5076"/>
                  </a:cubicBezTo>
                  <a:cubicBezTo>
                    <a:pt x="5787" y="4719"/>
                    <a:pt x="5775" y="4183"/>
                    <a:pt x="5418" y="3850"/>
                  </a:cubicBezTo>
                  <a:lnTo>
                    <a:pt x="1548" y="242"/>
                  </a:lnTo>
                  <a:cubicBezTo>
                    <a:pt x="1376" y="81"/>
                    <a:pt x="1162" y="1"/>
                    <a:pt x="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2795988" y="2002808"/>
              <a:ext cx="999087" cy="1048908"/>
            </a:xfrm>
            <a:custGeom>
              <a:avLst/>
              <a:gdLst/>
              <a:ahLst/>
              <a:cxnLst/>
              <a:rect l="l" t="t" r="r" b="b"/>
              <a:pathLst>
                <a:path w="17908" h="18801" extrusionOk="0">
                  <a:moveTo>
                    <a:pt x="15073" y="0"/>
                  </a:moveTo>
                  <a:lnTo>
                    <a:pt x="0" y="16157"/>
                  </a:lnTo>
                  <a:lnTo>
                    <a:pt x="2846" y="18800"/>
                  </a:lnTo>
                  <a:lnTo>
                    <a:pt x="17907" y="2655"/>
                  </a:lnTo>
                  <a:lnTo>
                    <a:pt x="15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2728873" y="2882275"/>
              <a:ext cx="249158" cy="237889"/>
            </a:xfrm>
            <a:custGeom>
              <a:avLst/>
              <a:gdLst/>
              <a:ahLst/>
              <a:cxnLst/>
              <a:rect l="l" t="t" r="r" b="b"/>
              <a:pathLst>
                <a:path w="4466" h="4264" extrusionOk="0">
                  <a:moveTo>
                    <a:pt x="757" y="0"/>
                  </a:moveTo>
                  <a:cubicBezTo>
                    <a:pt x="727" y="0"/>
                    <a:pt x="697" y="12"/>
                    <a:pt x="679" y="36"/>
                  </a:cubicBezTo>
                  <a:lnTo>
                    <a:pt x="48" y="714"/>
                  </a:lnTo>
                  <a:cubicBezTo>
                    <a:pt x="1" y="750"/>
                    <a:pt x="1" y="834"/>
                    <a:pt x="48" y="869"/>
                  </a:cubicBezTo>
                  <a:lnTo>
                    <a:pt x="3632" y="4227"/>
                  </a:lnTo>
                  <a:cubicBezTo>
                    <a:pt x="3653" y="4253"/>
                    <a:pt x="3679" y="4263"/>
                    <a:pt x="3705" y="4263"/>
                  </a:cubicBezTo>
                  <a:cubicBezTo>
                    <a:pt x="3738" y="4263"/>
                    <a:pt x="3772" y="4247"/>
                    <a:pt x="3799" y="4227"/>
                  </a:cubicBezTo>
                  <a:lnTo>
                    <a:pt x="4430" y="3548"/>
                  </a:lnTo>
                  <a:cubicBezTo>
                    <a:pt x="4465" y="3512"/>
                    <a:pt x="4465" y="3429"/>
                    <a:pt x="4430" y="3393"/>
                  </a:cubicBezTo>
                  <a:lnTo>
                    <a:pt x="834" y="36"/>
                  </a:lnTo>
                  <a:cubicBezTo>
                    <a:pt x="816" y="12"/>
                    <a:pt x="786" y="0"/>
                    <a:pt x="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2701648" y="2981915"/>
              <a:ext cx="176073" cy="174846"/>
            </a:xfrm>
            <a:custGeom>
              <a:avLst/>
              <a:gdLst/>
              <a:ahLst/>
              <a:cxnLst/>
              <a:rect l="l" t="t" r="r" b="b"/>
              <a:pathLst>
                <a:path w="3156" h="3134" extrusionOk="0">
                  <a:moveTo>
                    <a:pt x="1489" y="0"/>
                  </a:moveTo>
                  <a:lnTo>
                    <a:pt x="48" y="1548"/>
                  </a:lnTo>
                  <a:cubicBezTo>
                    <a:pt x="0" y="1619"/>
                    <a:pt x="0" y="1703"/>
                    <a:pt x="60" y="1762"/>
                  </a:cubicBezTo>
                  <a:lnTo>
                    <a:pt x="1489" y="3108"/>
                  </a:lnTo>
                  <a:cubicBezTo>
                    <a:pt x="1522" y="3124"/>
                    <a:pt x="1560" y="3133"/>
                    <a:pt x="1598" y="3133"/>
                  </a:cubicBezTo>
                  <a:cubicBezTo>
                    <a:pt x="1641" y="3133"/>
                    <a:pt x="1683" y="3121"/>
                    <a:pt x="1715" y="3096"/>
                  </a:cubicBezTo>
                  <a:lnTo>
                    <a:pt x="3156" y="1548"/>
                  </a:ln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2857078" y="2064902"/>
              <a:ext cx="870882" cy="897550"/>
            </a:xfrm>
            <a:custGeom>
              <a:avLst/>
              <a:gdLst/>
              <a:ahLst/>
              <a:cxnLst/>
              <a:rect l="l" t="t" r="r" b="b"/>
              <a:pathLst>
                <a:path w="15610" h="16088" extrusionOk="0">
                  <a:moveTo>
                    <a:pt x="11388" y="0"/>
                  </a:moveTo>
                  <a:cubicBezTo>
                    <a:pt x="11340" y="0"/>
                    <a:pt x="11291" y="21"/>
                    <a:pt x="11252" y="66"/>
                  </a:cubicBezTo>
                  <a:lnTo>
                    <a:pt x="60" y="12056"/>
                  </a:lnTo>
                  <a:cubicBezTo>
                    <a:pt x="1" y="12127"/>
                    <a:pt x="1" y="12234"/>
                    <a:pt x="72" y="12306"/>
                  </a:cubicBezTo>
                  <a:lnTo>
                    <a:pt x="4084" y="16044"/>
                  </a:lnTo>
                  <a:cubicBezTo>
                    <a:pt x="4124" y="16073"/>
                    <a:pt x="4167" y="16087"/>
                    <a:pt x="4209" y="16087"/>
                  </a:cubicBezTo>
                  <a:cubicBezTo>
                    <a:pt x="4256" y="16087"/>
                    <a:pt x="4303" y="16070"/>
                    <a:pt x="4346" y="16032"/>
                  </a:cubicBezTo>
                  <a:lnTo>
                    <a:pt x="15538" y="4031"/>
                  </a:lnTo>
                  <a:cubicBezTo>
                    <a:pt x="15610" y="3959"/>
                    <a:pt x="15610" y="3840"/>
                    <a:pt x="15526" y="3781"/>
                  </a:cubicBezTo>
                  <a:lnTo>
                    <a:pt x="11502" y="42"/>
                  </a:lnTo>
                  <a:cubicBezTo>
                    <a:pt x="11469" y="15"/>
                    <a:pt x="11429" y="0"/>
                    <a:pt x="11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2336951" y="3796276"/>
              <a:ext cx="1128632" cy="152139"/>
            </a:xfrm>
            <a:custGeom>
              <a:avLst/>
              <a:gdLst/>
              <a:ahLst/>
              <a:cxnLst/>
              <a:rect l="l" t="t" r="r" b="b"/>
              <a:pathLst>
                <a:path w="20230" h="2727" extrusionOk="0">
                  <a:moveTo>
                    <a:pt x="489" y="0"/>
                  </a:moveTo>
                  <a:cubicBezTo>
                    <a:pt x="227" y="0"/>
                    <a:pt x="1" y="226"/>
                    <a:pt x="1" y="488"/>
                  </a:cubicBezTo>
                  <a:lnTo>
                    <a:pt x="1" y="2727"/>
                  </a:lnTo>
                  <a:lnTo>
                    <a:pt x="20230" y="2727"/>
                  </a:lnTo>
                  <a:lnTo>
                    <a:pt x="20230" y="488"/>
                  </a:lnTo>
                  <a:cubicBezTo>
                    <a:pt x="20230" y="226"/>
                    <a:pt x="20003" y="0"/>
                    <a:pt x="19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551518" y="2517578"/>
              <a:ext cx="1039591" cy="1079481"/>
            </a:xfrm>
            <a:custGeom>
              <a:avLst/>
              <a:gdLst/>
              <a:ahLst/>
              <a:cxnLst/>
              <a:rect l="l" t="t" r="r" b="b"/>
              <a:pathLst>
                <a:path w="18634" h="19349" extrusionOk="0">
                  <a:moveTo>
                    <a:pt x="16515" y="1"/>
                  </a:moveTo>
                  <a:lnTo>
                    <a:pt x="16515" y="9371"/>
                  </a:lnTo>
                  <a:cubicBezTo>
                    <a:pt x="16515" y="13990"/>
                    <a:pt x="12788" y="17705"/>
                    <a:pt x="8180" y="17705"/>
                  </a:cubicBezTo>
                  <a:lnTo>
                    <a:pt x="7109" y="17705"/>
                  </a:lnTo>
                  <a:cubicBezTo>
                    <a:pt x="4811" y="17705"/>
                    <a:pt x="2680" y="16967"/>
                    <a:pt x="953" y="15705"/>
                  </a:cubicBezTo>
                  <a:lnTo>
                    <a:pt x="548" y="16241"/>
                  </a:lnTo>
                  <a:lnTo>
                    <a:pt x="1" y="16979"/>
                  </a:lnTo>
                  <a:cubicBezTo>
                    <a:pt x="2001" y="18467"/>
                    <a:pt x="4501" y="19348"/>
                    <a:pt x="7180" y="19348"/>
                  </a:cubicBezTo>
                  <a:lnTo>
                    <a:pt x="8942" y="19348"/>
                  </a:lnTo>
                  <a:cubicBezTo>
                    <a:pt x="14300" y="19348"/>
                    <a:pt x="18634" y="15002"/>
                    <a:pt x="18634" y="9657"/>
                  </a:cubicBezTo>
                  <a:lnTo>
                    <a:pt x="18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339629" y="3230290"/>
              <a:ext cx="336191" cy="282688"/>
            </a:xfrm>
            <a:custGeom>
              <a:avLst/>
              <a:gdLst/>
              <a:ahLst/>
              <a:cxnLst/>
              <a:rect l="l" t="t" r="r" b="b"/>
              <a:pathLst>
                <a:path w="6026" h="5067" extrusionOk="0">
                  <a:moveTo>
                    <a:pt x="1239" y="1"/>
                  </a:moveTo>
                  <a:lnTo>
                    <a:pt x="72" y="1715"/>
                  </a:lnTo>
                  <a:cubicBezTo>
                    <a:pt x="1" y="1823"/>
                    <a:pt x="36" y="1954"/>
                    <a:pt x="132" y="2025"/>
                  </a:cubicBezTo>
                  <a:lnTo>
                    <a:pt x="4561" y="5025"/>
                  </a:lnTo>
                  <a:cubicBezTo>
                    <a:pt x="4597" y="5053"/>
                    <a:pt x="4641" y="5066"/>
                    <a:pt x="4685" y="5066"/>
                  </a:cubicBezTo>
                  <a:cubicBezTo>
                    <a:pt x="4755" y="5066"/>
                    <a:pt x="4826" y="5032"/>
                    <a:pt x="4870" y="4966"/>
                  </a:cubicBezTo>
                  <a:lnTo>
                    <a:pt x="6025" y="3251"/>
                  </a:lnTo>
                  <a:lnTo>
                    <a:pt x="1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339629" y="3080551"/>
              <a:ext cx="477004" cy="374239"/>
            </a:xfrm>
            <a:custGeom>
              <a:avLst/>
              <a:gdLst/>
              <a:ahLst/>
              <a:cxnLst/>
              <a:rect l="l" t="t" r="r" b="b"/>
              <a:pathLst>
                <a:path w="8550" h="6708" extrusionOk="0">
                  <a:moveTo>
                    <a:pt x="1295" y="1"/>
                  </a:moveTo>
                  <a:cubicBezTo>
                    <a:pt x="1221" y="1"/>
                    <a:pt x="1147" y="35"/>
                    <a:pt x="1096" y="101"/>
                  </a:cubicBezTo>
                  <a:lnTo>
                    <a:pt x="72" y="1601"/>
                  </a:lnTo>
                  <a:cubicBezTo>
                    <a:pt x="1" y="1709"/>
                    <a:pt x="24" y="1863"/>
                    <a:pt x="132" y="1935"/>
                  </a:cubicBezTo>
                  <a:lnTo>
                    <a:pt x="7109" y="6662"/>
                  </a:lnTo>
                  <a:cubicBezTo>
                    <a:pt x="7149" y="6693"/>
                    <a:pt x="7197" y="6708"/>
                    <a:pt x="7244" y="6708"/>
                  </a:cubicBezTo>
                  <a:cubicBezTo>
                    <a:pt x="7321" y="6708"/>
                    <a:pt x="7398" y="6669"/>
                    <a:pt x="7442" y="6602"/>
                  </a:cubicBezTo>
                  <a:lnTo>
                    <a:pt x="8466" y="5102"/>
                  </a:lnTo>
                  <a:cubicBezTo>
                    <a:pt x="8549" y="4995"/>
                    <a:pt x="8514" y="4852"/>
                    <a:pt x="8406" y="4780"/>
                  </a:cubicBezTo>
                  <a:lnTo>
                    <a:pt x="1429" y="42"/>
                  </a:lnTo>
                  <a:cubicBezTo>
                    <a:pt x="1388" y="14"/>
                    <a:pt x="134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3359240" y="2343571"/>
              <a:ext cx="344782" cy="346121"/>
            </a:xfrm>
            <a:custGeom>
              <a:avLst/>
              <a:gdLst/>
              <a:ahLst/>
              <a:cxnLst/>
              <a:rect l="l" t="t" r="r" b="b"/>
              <a:pathLst>
                <a:path w="6180" h="6204" extrusionOk="0">
                  <a:moveTo>
                    <a:pt x="3096" y="0"/>
                  </a:moveTo>
                  <a:cubicBezTo>
                    <a:pt x="1382" y="0"/>
                    <a:pt x="1" y="1393"/>
                    <a:pt x="1" y="3096"/>
                  </a:cubicBezTo>
                  <a:cubicBezTo>
                    <a:pt x="1" y="4060"/>
                    <a:pt x="429" y="4917"/>
                    <a:pt x="1120" y="5477"/>
                  </a:cubicBezTo>
                  <a:cubicBezTo>
                    <a:pt x="1644" y="5929"/>
                    <a:pt x="2334" y="6203"/>
                    <a:pt x="3084" y="6203"/>
                  </a:cubicBezTo>
                  <a:cubicBezTo>
                    <a:pt x="4799" y="6203"/>
                    <a:pt x="6180" y="4810"/>
                    <a:pt x="6180" y="3108"/>
                  </a:cubicBezTo>
                  <a:cubicBezTo>
                    <a:pt x="6180" y="2239"/>
                    <a:pt x="5835" y="1465"/>
                    <a:pt x="5263" y="893"/>
                  </a:cubicBezTo>
                  <a:cubicBezTo>
                    <a:pt x="4716" y="345"/>
                    <a:pt x="3942" y="0"/>
                    <a:pt x="3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3438963" y="2424577"/>
              <a:ext cx="184721" cy="184051"/>
            </a:xfrm>
            <a:custGeom>
              <a:avLst/>
              <a:gdLst/>
              <a:ahLst/>
              <a:cxnLst/>
              <a:rect l="l" t="t" r="r" b="b"/>
              <a:pathLst>
                <a:path w="3311" h="3299" extrusionOk="0">
                  <a:moveTo>
                    <a:pt x="1655" y="1"/>
                  </a:moveTo>
                  <a:cubicBezTo>
                    <a:pt x="739" y="1"/>
                    <a:pt x="0" y="739"/>
                    <a:pt x="0" y="1644"/>
                  </a:cubicBezTo>
                  <a:cubicBezTo>
                    <a:pt x="0" y="2561"/>
                    <a:pt x="739" y="3299"/>
                    <a:pt x="1655" y="3299"/>
                  </a:cubicBezTo>
                  <a:cubicBezTo>
                    <a:pt x="2560" y="3299"/>
                    <a:pt x="3310" y="2561"/>
                    <a:pt x="3310" y="1644"/>
                  </a:cubicBezTo>
                  <a:cubicBezTo>
                    <a:pt x="3310" y="739"/>
                    <a:pt x="2560" y="1"/>
                    <a:pt x="16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2901598" y="3424271"/>
              <a:ext cx="225894" cy="444423"/>
            </a:xfrm>
            <a:custGeom>
              <a:avLst/>
              <a:gdLst/>
              <a:ahLst/>
              <a:cxnLst/>
              <a:rect l="l" t="t" r="r" b="b"/>
              <a:pathLst>
                <a:path w="4049" h="7966" extrusionOk="0">
                  <a:moveTo>
                    <a:pt x="2082" y="0"/>
                  </a:moveTo>
                  <a:cubicBezTo>
                    <a:pt x="2074" y="0"/>
                    <a:pt x="2067" y="1"/>
                    <a:pt x="2060" y="1"/>
                  </a:cubicBezTo>
                  <a:lnTo>
                    <a:pt x="1977" y="1"/>
                  </a:lnTo>
                  <a:cubicBezTo>
                    <a:pt x="893" y="1"/>
                    <a:pt x="0" y="882"/>
                    <a:pt x="0" y="1977"/>
                  </a:cubicBezTo>
                  <a:lnTo>
                    <a:pt x="0" y="7966"/>
                  </a:lnTo>
                  <a:lnTo>
                    <a:pt x="4048" y="7966"/>
                  </a:lnTo>
                  <a:lnTo>
                    <a:pt x="4048" y="1977"/>
                  </a:lnTo>
                  <a:cubicBezTo>
                    <a:pt x="4048" y="889"/>
                    <a:pt x="3167" y="0"/>
                    <a:pt x="2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2962688" y="3493338"/>
              <a:ext cx="104327" cy="104383"/>
            </a:xfrm>
            <a:custGeom>
              <a:avLst/>
              <a:gdLst/>
              <a:ahLst/>
              <a:cxnLst/>
              <a:rect l="l" t="t" r="r" b="b"/>
              <a:pathLst>
                <a:path w="1870" h="1871" extrusionOk="0">
                  <a:moveTo>
                    <a:pt x="929" y="1"/>
                  </a:moveTo>
                  <a:cubicBezTo>
                    <a:pt x="417" y="1"/>
                    <a:pt x="1" y="418"/>
                    <a:pt x="1" y="930"/>
                  </a:cubicBezTo>
                  <a:cubicBezTo>
                    <a:pt x="1" y="1453"/>
                    <a:pt x="417" y="1870"/>
                    <a:pt x="929" y="1870"/>
                  </a:cubicBezTo>
                  <a:cubicBezTo>
                    <a:pt x="1453" y="1870"/>
                    <a:pt x="1870" y="1453"/>
                    <a:pt x="1870" y="930"/>
                  </a:cubicBezTo>
                  <a:cubicBezTo>
                    <a:pt x="1870" y="418"/>
                    <a:pt x="1453" y="1"/>
                    <a:pt x="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1349922" y="2513617"/>
              <a:ext cx="1003048" cy="1485967"/>
            </a:xfrm>
            <a:custGeom>
              <a:avLst/>
              <a:gdLst/>
              <a:ahLst/>
              <a:cxnLst/>
              <a:rect l="l" t="t" r="r" b="b"/>
              <a:pathLst>
                <a:path w="17979" h="26635" extrusionOk="0">
                  <a:moveTo>
                    <a:pt x="6013" y="0"/>
                  </a:moveTo>
                  <a:lnTo>
                    <a:pt x="6013" y="10859"/>
                  </a:lnTo>
                  <a:cubicBezTo>
                    <a:pt x="2512" y="12240"/>
                    <a:pt x="0" y="15978"/>
                    <a:pt x="0" y="19895"/>
                  </a:cubicBezTo>
                  <a:cubicBezTo>
                    <a:pt x="0" y="24860"/>
                    <a:pt x="4025" y="26634"/>
                    <a:pt x="8989" y="26634"/>
                  </a:cubicBezTo>
                  <a:cubicBezTo>
                    <a:pt x="13942" y="26634"/>
                    <a:pt x="17979" y="24860"/>
                    <a:pt x="17979" y="19895"/>
                  </a:cubicBezTo>
                  <a:cubicBezTo>
                    <a:pt x="17979" y="15966"/>
                    <a:pt x="15466" y="12240"/>
                    <a:pt x="11966" y="10847"/>
                  </a:cubicBezTo>
                  <a:lnTo>
                    <a:pt x="11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1656151" y="2445833"/>
              <a:ext cx="393933" cy="71132"/>
            </a:xfrm>
            <a:custGeom>
              <a:avLst/>
              <a:gdLst/>
              <a:ahLst/>
              <a:cxnLst/>
              <a:rect l="l" t="t" r="r" b="b"/>
              <a:pathLst>
                <a:path w="7061" h="1275" extrusionOk="0">
                  <a:moveTo>
                    <a:pt x="298" y="1"/>
                  </a:moveTo>
                  <a:cubicBezTo>
                    <a:pt x="143" y="1"/>
                    <a:pt x="0" y="144"/>
                    <a:pt x="0" y="298"/>
                  </a:cubicBezTo>
                  <a:lnTo>
                    <a:pt x="0" y="977"/>
                  </a:lnTo>
                  <a:cubicBezTo>
                    <a:pt x="0" y="1132"/>
                    <a:pt x="143" y="1275"/>
                    <a:pt x="298" y="1275"/>
                  </a:cubicBezTo>
                  <a:lnTo>
                    <a:pt x="6763" y="1275"/>
                  </a:lnTo>
                  <a:cubicBezTo>
                    <a:pt x="6929" y="1275"/>
                    <a:pt x="7060" y="1132"/>
                    <a:pt x="7060" y="977"/>
                  </a:cubicBezTo>
                  <a:lnTo>
                    <a:pt x="7060" y="298"/>
                  </a:lnTo>
                  <a:cubicBezTo>
                    <a:pt x="7060" y="144"/>
                    <a:pt x="6929" y="1"/>
                    <a:pt x="6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1416981" y="3418971"/>
              <a:ext cx="872221" cy="522808"/>
            </a:xfrm>
            <a:custGeom>
              <a:avLst/>
              <a:gdLst/>
              <a:ahLst/>
              <a:cxnLst/>
              <a:rect l="l" t="t" r="r" b="b"/>
              <a:pathLst>
                <a:path w="15634" h="9371" extrusionOk="0">
                  <a:moveTo>
                    <a:pt x="6252" y="0"/>
                  </a:moveTo>
                  <a:cubicBezTo>
                    <a:pt x="4692" y="0"/>
                    <a:pt x="4692" y="941"/>
                    <a:pt x="3132" y="941"/>
                  </a:cubicBezTo>
                  <a:cubicBezTo>
                    <a:pt x="1870" y="941"/>
                    <a:pt x="1632" y="334"/>
                    <a:pt x="751" y="96"/>
                  </a:cubicBezTo>
                  <a:cubicBezTo>
                    <a:pt x="275" y="1167"/>
                    <a:pt x="1" y="2322"/>
                    <a:pt x="1" y="3513"/>
                  </a:cubicBezTo>
                  <a:cubicBezTo>
                    <a:pt x="1" y="7835"/>
                    <a:pt x="3501" y="9371"/>
                    <a:pt x="7823" y="9371"/>
                  </a:cubicBezTo>
                  <a:cubicBezTo>
                    <a:pt x="12133" y="9371"/>
                    <a:pt x="15634" y="7835"/>
                    <a:pt x="15634" y="3513"/>
                  </a:cubicBezTo>
                  <a:cubicBezTo>
                    <a:pt x="15634" y="2644"/>
                    <a:pt x="15479" y="1762"/>
                    <a:pt x="15217" y="917"/>
                  </a:cubicBezTo>
                  <a:cubicBezTo>
                    <a:pt x="14050" y="762"/>
                    <a:pt x="13919" y="0"/>
                    <a:pt x="12502" y="0"/>
                  </a:cubicBezTo>
                  <a:cubicBezTo>
                    <a:pt x="10943" y="0"/>
                    <a:pt x="10943" y="941"/>
                    <a:pt x="9383" y="941"/>
                  </a:cubicBezTo>
                  <a:cubicBezTo>
                    <a:pt x="7823" y="941"/>
                    <a:pt x="7823" y="0"/>
                    <a:pt x="6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2016806" y="3293054"/>
              <a:ext cx="63154" cy="63210"/>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1" y="870"/>
                    <a:pt x="1131" y="561"/>
                  </a:cubicBezTo>
                  <a:cubicBezTo>
                    <a:pt x="1131" y="251"/>
                    <a:pt x="881" y="1"/>
                    <a:pt x="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1854096" y="3123635"/>
              <a:ext cx="93058" cy="93058"/>
            </a:xfrm>
            <a:custGeom>
              <a:avLst/>
              <a:gdLst/>
              <a:ahLst/>
              <a:cxnLst/>
              <a:rect l="l" t="t" r="r" b="b"/>
              <a:pathLst>
                <a:path w="1668" h="1668" extrusionOk="0">
                  <a:moveTo>
                    <a:pt x="834" y="1"/>
                  </a:moveTo>
                  <a:cubicBezTo>
                    <a:pt x="381" y="1"/>
                    <a:pt x="0" y="382"/>
                    <a:pt x="0" y="834"/>
                  </a:cubicBezTo>
                  <a:cubicBezTo>
                    <a:pt x="0" y="1299"/>
                    <a:pt x="381" y="1668"/>
                    <a:pt x="834" y="1668"/>
                  </a:cubicBezTo>
                  <a:cubicBezTo>
                    <a:pt x="1298" y="1668"/>
                    <a:pt x="1667" y="1299"/>
                    <a:pt x="1667" y="834"/>
                  </a:cubicBezTo>
                  <a:cubicBezTo>
                    <a:pt x="1667" y="382"/>
                    <a:pt x="1286"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2167574" y="3532558"/>
              <a:ext cx="51885" cy="51829"/>
            </a:xfrm>
            <a:custGeom>
              <a:avLst/>
              <a:gdLst/>
              <a:ahLst/>
              <a:cxnLst/>
              <a:rect l="l" t="t" r="r" b="b"/>
              <a:pathLst>
                <a:path w="930" h="929" extrusionOk="0">
                  <a:moveTo>
                    <a:pt x="465" y="0"/>
                  </a:moveTo>
                  <a:cubicBezTo>
                    <a:pt x="215" y="0"/>
                    <a:pt x="1" y="215"/>
                    <a:pt x="1" y="465"/>
                  </a:cubicBezTo>
                  <a:cubicBezTo>
                    <a:pt x="1" y="727"/>
                    <a:pt x="215" y="929"/>
                    <a:pt x="465" y="929"/>
                  </a:cubicBezTo>
                  <a:cubicBezTo>
                    <a:pt x="715" y="929"/>
                    <a:pt x="930" y="727"/>
                    <a:pt x="930" y="465"/>
                  </a:cubicBezTo>
                  <a:cubicBezTo>
                    <a:pt x="930" y="215"/>
                    <a:pt x="715" y="12"/>
                    <a:pt x="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100515" y="3658085"/>
              <a:ext cx="81732" cy="81788"/>
            </a:xfrm>
            <a:custGeom>
              <a:avLst/>
              <a:gdLst/>
              <a:ahLst/>
              <a:cxnLst/>
              <a:rect l="l" t="t" r="r" b="b"/>
              <a:pathLst>
                <a:path w="1465" h="1466" extrusionOk="0">
                  <a:moveTo>
                    <a:pt x="748" y="0"/>
                  </a:moveTo>
                  <a:cubicBezTo>
                    <a:pt x="741" y="0"/>
                    <a:pt x="734" y="0"/>
                    <a:pt x="727" y="1"/>
                  </a:cubicBezTo>
                  <a:cubicBezTo>
                    <a:pt x="334" y="1"/>
                    <a:pt x="0" y="334"/>
                    <a:pt x="0" y="739"/>
                  </a:cubicBezTo>
                  <a:cubicBezTo>
                    <a:pt x="0" y="1132"/>
                    <a:pt x="334" y="1465"/>
                    <a:pt x="727" y="1465"/>
                  </a:cubicBezTo>
                  <a:cubicBezTo>
                    <a:pt x="1131" y="1465"/>
                    <a:pt x="1465" y="1132"/>
                    <a:pt x="1465" y="739"/>
                  </a:cubicBezTo>
                  <a:cubicBezTo>
                    <a:pt x="1465" y="329"/>
                    <a:pt x="1143" y="0"/>
                    <a:pt x="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1013120" y="2341562"/>
              <a:ext cx="1183752" cy="1600225"/>
            </a:xfrm>
            <a:custGeom>
              <a:avLst/>
              <a:gdLst/>
              <a:ahLst/>
              <a:cxnLst/>
              <a:rect l="l" t="t" r="r" b="b"/>
              <a:pathLst>
                <a:path w="21218" h="28683" extrusionOk="0">
                  <a:moveTo>
                    <a:pt x="6918" y="0"/>
                  </a:moveTo>
                  <a:lnTo>
                    <a:pt x="6918" y="15133"/>
                  </a:lnTo>
                  <a:lnTo>
                    <a:pt x="715" y="25885"/>
                  </a:lnTo>
                  <a:cubicBezTo>
                    <a:pt x="1" y="27135"/>
                    <a:pt x="894" y="28683"/>
                    <a:pt x="2322" y="28683"/>
                  </a:cubicBezTo>
                  <a:lnTo>
                    <a:pt x="18884" y="28683"/>
                  </a:lnTo>
                  <a:cubicBezTo>
                    <a:pt x="20325" y="28683"/>
                    <a:pt x="21218" y="27135"/>
                    <a:pt x="20491" y="25885"/>
                  </a:cubicBezTo>
                  <a:lnTo>
                    <a:pt x="14288" y="15133"/>
                  </a:lnTo>
                  <a:lnTo>
                    <a:pt x="142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1102829" y="3232299"/>
              <a:ext cx="997079" cy="644374"/>
            </a:xfrm>
            <a:custGeom>
              <a:avLst/>
              <a:gdLst/>
              <a:ahLst/>
              <a:cxnLst/>
              <a:rect l="l" t="t" r="r" b="b"/>
              <a:pathLst>
                <a:path w="17872" h="11550" extrusionOk="0">
                  <a:moveTo>
                    <a:pt x="10501" y="1"/>
                  </a:moveTo>
                  <a:cubicBezTo>
                    <a:pt x="9728" y="1"/>
                    <a:pt x="9406" y="417"/>
                    <a:pt x="9001" y="775"/>
                  </a:cubicBezTo>
                  <a:cubicBezTo>
                    <a:pt x="8692" y="1048"/>
                    <a:pt x="8358" y="1287"/>
                    <a:pt x="7763" y="1287"/>
                  </a:cubicBezTo>
                  <a:cubicBezTo>
                    <a:pt x="6810" y="1287"/>
                    <a:pt x="6513" y="644"/>
                    <a:pt x="5965" y="263"/>
                  </a:cubicBezTo>
                  <a:lnTo>
                    <a:pt x="429" y="9871"/>
                  </a:lnTo>
                  <a:cubicBezTo>
                    <a:pt x="0" y="10609"/>
                    <a:pt x="536" y="11550"/>
                    <a:pt x="1393" y="11550"/>
                  </a:cubicBezTo>
                  <a:lnTo>
                    <a:pt x="16466" y="11550"/>
                  </a:lnTo>
                  <a:cubicBezTo>
                    <a:pt x="17336" y="11550"/>
                    <a:pt x="17871" y="10609"/>
                    <a:pt x="17431" y="9871"/>
                  </a:cubicBezTo>
                  <a:lnTo>
                    <a:pt x="12335" y="1025"/>
                  </a:lnTo>
                  <a:cubicBezTo>
                    <a:pt x="12121" y="727"/>
                    <a:pt x="11466" y="1"/>
                    <a:pt x="10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1356561" y="2264517"/>
              <a:ext cx="487605" cy="77102"/>
            </a:xfrm>
            <a:custGeom>
              <a:avLst/>
              <a:gdLst/>
              <a:ahLst/>
              <a:cxnLst/>
              <a:rect l="l" t="t" r="r" b="b"/>
              <a:pathLst>
                <a:path w="8740" h="1382" extrusionOk="0">
                  <a:moveTo>
                    <a:pt x="369" y="0"/>
                  </a:moveTo>
                  <a:cubicBezTo>
                    <a:pt x="167" y="0"/>
                    <a:pt x="0" y="155"/>
                    <a:pt x="0" y="369"/>
                  </a:cubicBezTo>
                  <a:lnTo>
                    <a:pt x="0" y="1012"/>
                  </a:lnTo>
                  <a:cubicBezTo>
                    <a:pt x="0" y="1215"/>
                    <a:pt x="167" y="1381"/>
                    <a:pt x="369" y="1381"/>
                  </a:cubicBezTo>
                  <a:lnTo>
                    <a:pt x="8370" y="1381"/>
                  </a:lnTo>
                  <a:cubicBezTo>
                    <a:pt x="8573" y="1381"/>
                    <a:pt x="8739" y="1215"/>
                    <a:pt x="8739" y="1012"/>
                  </a:cubicBezTo>
                  <a:lnTo>
                    <a:pt x="8739" y="369"/>
                  </a:lnTo>
                  <a:cubicBezTo>
                    <a:pt x="8739" y="179"/>
                    <a:pt x="8573" y="12"/>
                    <a:pt x="8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1479409" y="3372442"/>
              <a:ext cx="59863" cy="59863"/>
            </a:xfrm>
            <a:custGeom>
              <a:avLst/>
              <a:gdLst/>
              <a:ahLst/>
              <a:cxnLst/>
              <a:rect l="l" t="t" r="r" b="b"/>
              <a:pathLst>
                <a:path w="1073" h="1073" extrusionOk="0">
                  <a:moveTo>
                    <a:pt x="537" y="1"/>
                  </a:moveTo>
                  <a:cubicBezTo>
                    <a:pt x="239" y="1"/>
                    <a:pt x="1" y="239"/>
                    <a:pt x="1" y="537"/>
                  </a:cubicBezTo>
                  <a:cubicBezTo>
                    <a:pt x="1" y="834"/>
                    <a:pt x="239" y="1072"/>
                    <a:pt x="537" y="1072"/>
                  </a:cubicBezTo>
                  <a:cubicBezTo>
                    <a:pt x="834" y="1072"/>
                    <a:pt x="1073" y="834"/>
                    <a:pt x="1073" y="537"/>
                  </a:cubicBezTo>
                  <a:cubicBezTo>
                    <a:pt x="1073" y="239"/>
                    <a:pt x="834" y="1"/>
                    <a:pt x="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1507974" y="3139297"/>
              <a:ext cx="64493" cy="65163"/>
            </a:xfrm>
            <a:custGeom>
              <a:avLst/>
              <a:gdLst/>
              <a:ahLst/>
              <a:cxnLst/>
              <a:rect l="l" t="t" r="r" b="b"/>
              <a:pathLst>
                <a:path w="1156" h="1168" extrusionOk="0">
                  <a:moveTo>
                    <a:pt x="572" y="1"/>
                  </a:moveTo>
                  <a:cubicBezTo>
                    <a:pt x="251" y="1"/>
                    <a:pt x="1" y="251"/>
                    <a:pt x="1" y="584"/>
                  </a:cubicBezTo>
                  <a:cubicBezTo>
                    <a:pt x="1" y="906"/>
                    <a:pt x="251" y="1168"/>
                    <a:pt x="572" y="1168"/>
                  </a:cubicBezTo>
                  <a:cubicBezTo>
                    <a:pt x="906" y="1168"/>
                    <a:pt x="1156" y="906"/>
                    <a:pt x="1156" y="584"/>
                  </a:cubicBezTo>
                  <a:cubicBezTo>
                    <a:pt x="1156" y="275"/>
                    <a:pt x="894" y="1"/>
                    <a:pt x="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1621561" y="2940687"/>
              <a:ext cx="111022" cy="111692"/>
            </a:xfrm>
            <a:custGeom>
              <a:avLst/>
              <a:gdLst/>
              <a:ahLst/>
              <a:cxnLst/>
              <a:rect l="l" t="t" r="r" b="b"/>
              <a:pathLst>
                <a:path w="1990" h="2002" extrusionOk="0">
                  <a:moveTo>
                    <a:pt x="1011" y="1"/>
                  </a:moveTo>
                  <a:cubicBezTo>
                    <a:pt x="1004" y="1"/>
                    <a:pt x="996" y="1"/>
                    <a:pt x="989" y="1"/>
                  </a:cubicBezTo>
                  <a:cubicBezTo>
                    <a:pt x="441" y="1"/>
                    <a:pt x="1" y="453"/>
                    <a:pt x="1" y="1001"/>
                  </a:cubicBezTo>
                  <a:cubicBezTo>
                    <a:pt x="1" y="1549"/>
                    <a:pt x="441" y="2001"/>
                    <a:pt x="989" y="2001"/>
                  </a:cubicBezTo>
                  <a:cubicBezTo>
                    <a:pt x="1549" y="2001"/>
                    <a:pt x="1989" y="1549"/>
                    <a:pt x="1989" y="1001"/>
                  </a:cubicBezTo>
                  <a:cubicBezTo>
                    <a:pt x="1989" y="437"/>
                    <a:pt x="1560" y="1"/>
                    <a:pt x="10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1515282" y="2844338"/>
              <a:ext cx="49876" cy="49932"/>
            </a:xfrm>
            <a:custGeom>
              <a:avLst/>
              <a:gdLst/>
              <a:ahLst/>
              <a:cxnLst/>
              <a:rect l="l" t="t" r="r" b="b"/>
              <a:pathLst>
                <a:path w="894" h="895" extrusionOk="0">
                  <a:moveTo>
                    <a:pt x="462" y="1"/>
                  </a:moveTo>
                  <a:cubicBezTo>
                    <a:pt x="455" y="1"/>
                    <a:pt x="448" y="1"/>
                    <a:pt x="441" y="1"/>
                  </a:cubicBezTo>
                  <a:cubicBezTo>
                    <a:pt x="203" y="1"/>
                    <a:pt x="1" y="204"/>
                    <a:pt x="1" y="454"/>
                  </a:cubicBezTo>
                  <a:cubicBezTo>
                    <a:pt x="1" y="692"/>
                    <a:pt x="191" y="894"/>
                    <a:pt x="441" y="894"/>
                  </a:cubicBezTo>
                  <a:cubicBezTo>
                    <a:pt x="680" y="894"/>
                    <a:pt x="894" y="704"/>
                    <a:pt x="894" y="454"/>
                  </a:cubicBezTo>
                  <a:cubicBezTo>
                    <a:pt x="894" y="211"/>
                    <a:pt x="713"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1701954" y="3372442"/>
              <a:ext cx="83071" cy="83127"/>
            </a:xfrm>
            <a:custGeom>
              <a:avLst/>
              <a:gdLst/>
              <a:ahLst/>
              <a:cxnLst/>
              <a:rect l="l" t="t" r="r" b="b"/>
              <a:pathLst>
                <a:path w="1489" h="1490" extrusionOk="0">
                  <a:moveTo>
                    <a:pt x="751" y="1"/>
                  </a:moveTo>
                  <a:cubicBezTo>
                    <a:pt x="346" y="1"/>
                    <a:pt x="1" y="334"/>
                    <a:pt x="1" y="751"/>
                  </a:cubicBezTo>
                  <a:cubicBezTo>
                    <a:pt x="1" y="1156"/>
                    <a:pt x="334" y="1489"/>
                    <a:pt x="751" y="1489"/>
                  </a:cubicBezTo>
                  <a:cubicBezTo>
                    <a:pt x="1144" y="1489"/>
                    <a:pt x="1489" y="1168"/>
                    <a:pt x="1489" y="751"/>
                  </a:cubicBezTo>
                  <a:cubicBezTo>
                    <a:pt x="1489" y="334"/>
                    <a:pt x="1144"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1639526" y="3524580"/>
              <a:ext cx="33251" cy="33251"/>
            </a:xfrm>
            <a:custGeom>
              <a:avLst/>
              <a:gdLst/>
              <a:ahLst/>
              <a:cxnLst/>
              <a:rect l="l" t="t" r="r" b="b"/>
              <a:pathLst>
                <a:path w="596" h="596" extrusionOk="0">
                  <a:moveTo>
                    <a:pt x="298" y="0"/>
                  </a:moveTo>
                  <a:cubicBezTo>
                    <a:pt x="143" y="0"/>
                    <a:pt x="0" y="131"/>
                    <a:pt x="0" y="298"/>
                  </a:cubicBezTo>
                  <a:cubicBezTo>
                    <a:pt x="0" y="465"/>
                    <a:pt x="143" y="596"/>
                    <a:pt x="298" y="596"/>
                  </a:cubicBezTo>
                  <a:cubicBezTo>
                    <a:pt x="465" y="596"/>
                    <a:pt x="596" y="465"/>
                    <a:pt x="596" y="298"/>
                  </a:cubicBezTo>
                  <a:cubicBezTo>
                    <a:pt x="596" y="131"/>
                    <a:pt x="465"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985225" y="3948358"/>
              <a:ext cx="3306673" cy="220594"/>
            </a:xfrm>
            <a:custGeom>
              <a:avLst/>
              <a:gdLst/>
              <a:ahLst/>
              <a:cxnLst/>
              <a:rect l="l" t="t" r="r" b="b"/>
              <a:pathLst>
                <a:path w="59270" h="3954" extrusionOk="0">
                  <a:moveTo>
                    <a:pt x="1989" y="1"/>
                  </a:moveTo>
                  <a:cubicBezTo>
                    <a:pt x="1429" y="1"/>
                    <a:pt x="941" y="215"/>
                    <a:pt x="584" y="572"/>
                  </a:cubicBezTo>
                  <a:cubicBezTo>
                    <a:pt x="227" y="929"/>
                    <a:pt x="1" y="1429"/>
                    <a:pt x="1" y="1977"/>
                  </a:cubicBezTo>
                  <a:cubicBezTo>
                    <a:pt x="1" y="3072"/>
                    <a:pt x="894" y="3953"/>
                    <a:pt x="1989" y="3953"/>
                  </a:cubicBezTo>
                  <a:lnTo>
                    <a:pt x="57282" y="3953"/>
                  </a:lnTo>
                  <a:cubicBezTo>
                    <a:pt x="57841" y="3953"/>
                    <a:pt x="58329" y="3727"/>
                    <a:pt x="58687" y="3370"/>
                  </a:cubicBezTo>
                  <a:cubicBezTo>
                    <a:pt x="59044" y="3013"/>
                    <a:pt x="59270" y="2525"/>
                    <a:pt x="59270" y="1977"/>
                  </a:cubicBezTo>
                  <a:cubicBezTo>
                    <a:pt x="59270" y="894"/>
                    <a:pt x="58377" y="12"/>
                    <a:pt x="57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2335668" y="2322315"/>
              <a:ext cx="292953" cy="424506"/>
            </a:xfrm>
            <a:custGeom>
              <a:avLst/>
              <a:gdLst/>
              <a:ahLst/>
              <a:cxnLst/>
              <a:rect l="l" t="t" r="r" b="b"/>
              <a:pathLst>
                <a:path w="5251" h="7609" extrusionOk="0">
                  <a:moveTo>
                    <a:pt x="5084" y="0"/>
                  </a:moveTo>
                  <a:cubicBezTo>
                    <a:pt x="5072" y="12"/>
                    <a:pt x="5048" y="12"/>
                    <a:pt x="5025" y="12"/>
                  </a:cubicBezTo>
                  <a:cubicBezTo>
                    <a:pt x="4465" y="107"/>
                    <a:pt x="3882" y="357"/>
                    <a:pt x="3322" y="726"/>
                  </a:cubicBezTo>
                  <a:lnTo>
                    <a:pt x="3179" y="822"/>
                  </a:lnTo>
                  <a:cubicBezTo>
                    <a:pt x="2810" y="1084"/>
                    <a:pt x="2441" y="1393"/>
                    <a:pt x="2096" y="1774"/>
                  </a:cubicBezTo>
                  <a:lnTo>
                    <a:pt x="1965" y="1905"/>
                  </a:lnTo>
                  <a:cubicBezTo>
                    <a:pt x="1691" y="2191"/>
                    <a:pt x="1441" y="2512"/>
                    <a:pt x="1215" y="2870"/>
                  </a:cubicBezTo>
                  <a:cubicBezTo>
                    <a:pt x="1143" y="2977"/>
                    <a:pt x="1072" y="3096"/>
                    <a:pt x="1012" y="3215"/>
                  </a:cubicBezTo>
                  <a:lnTo>
                    <a:pt x="893" y="3429"/>
                  </a:lnTo>
                  <a:cubicBezTo>
                    <a:pt x="607" y="3941"/>
                    <a:pt x="393" y="4465"/>
                    <a:pt x="250" y="4989"/>
                  </a:cubicBezTo>
                  <a:lnTo>
                    <a:pt x="179" y="5310"/>
                  </a:lnTo>
                  <a:cubicBezTo>
                    <a:pt x="0" y="6120"/>
                    <a:pt x="0" y="6858"/>
                    <a:pt x="143" y="7513"/>
                  </a:cubicBezTo>
                  <a:lnTo>
                    <a:pt x="179" y="7608"/>
                  </a:lnTo>
                  <a:cubicBezTo>
                    <a:pt x="203" y="7608"/>
                    <a:pt x="250" y="7596"/>
                    <a:pt x="286" y="7596"/>
                  </a:cubicBezTo>
                  <a:cubicBezTo>
                    <a:pt x="1203" y="7418"/>
                    <a:pt x="2179" y="6846"/>
                    <a:pt x="3048" y="5989"/>
                  </a:cubicBezTo>
                  <a:cubicBezTo>
                    <a:pt x="3108" y="5929"/>
                    <a:pt x="3167" y="5846"/>
                    <a:pt x="3227" y="5787"/>
                  </a:cubicBezTo>
                  <a:cubicBezTo>
                    <a:pt x="3524" y="5477"/>
                    <a:pt x="3810" y="5108"/>
                    <a:pt x="4060" y="4715"/>
                  </a:cubicBezTo>
                  <a:cubicBezTo>
                    <a:pt x="4072" y="4691"/>
                    <a:pt x="4084" y="4667"/>
                    <a:pt x="4108" y="4644"/>
                  </a:cubicBezTo>
                  <a:cubicBezTo>
                    <a:pt x="4132" y="4584"/>
                    <a:pt x="4179" y="4525"/>
                    <a:pt x="4203" y="4465"/>
                  </a:cubicBezTo>
                  <a:cubicBezTo>
                    <a:pt x="4477" y="4024"/>
                    <a:pt x="4703" y="3548"/>
                    <a:pt x="4858" y="3084"/>
                  </a:cubicBezTo>
                  <a:lnTo>
                    <a:pt x="4929" y="2917"/>
                  </a:lnTo>
                  <a:cubicBezTo>
                    <a:pt x="5084" y="2429"/>
                    <a:pt x="5179" y="1953"/>
                    <a:pt x="5227" y="1488"/>
                  </a:cubicBezTo>
                  <a:lnTo>
                    <a:pt x="5239" y="1346"/>
                  </a:lnTo>
                  <a:cubicBezTo>
                    <a:pt x="5251" y="929"/>
                    <a:pt x="5227" y="536"/>
                    <a:pt x="5167" y="179"/>
                  </a:cubicBezTo>
                  <a:cubicBezTo>
                    <a:pt x="5167" y="167"/>
                    <a:pt x="5144" y="131"/>
                    <a:pt x="5144" y="119"/>
                  </a:cubicBezTo>
                  <a:cubicBezTo>
                    <a:pt x="5132" y="72"/>
                    <a:pt x="5132" y="48"/>
                    <a:pt x="5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342977" y="2322315"/>
              <a:ext cx="284306" cy="424506"/>
            </a:xfrm>
            <a:custGeom>
              <a:avLst/>
              <a:gdLst/>
              <a:ahLst/>
              <a:cxnLst/>
              <a:rect l="l" t="t" r="r" b="b"/>
              <a:pathLst>
                <a:path w="5096" h="7609" extrusionOk="0">
                  <a:moveTo>
                    <a:pt x="4941" y="0"/>
                  </a:moveTo>
                  <a:cubicBezTo>
                    <a:pt x="4929" y="0"/>
                    <a:pt x="4894" y="0"/>
                    <a:pt x="4882" y="12"/>
                  </a:cubicBezTo>
                  <a:lnTo>
                    <a:pt x="3762" y="1715"/>
                  </a:lnTo>
                  <a:lnTo>
                    <a:pt x="3358" y="2322"/>
                  </a:lnTo>
                  <a:lnTo>
                    <a:pt x="3167" y="726"/>
                  </a:lnTo>
                  <a:lnTo>
                    <a:pt x="3036" y="822"/>
                  </a:lnTo>
                  <a:lnTo>
                    <a:pt x="3239" y="2500"/>
                  </a:lnTo>
                  <a:lnTo>
                    <a:pt x="2310" y="3941"/>
                  </a:lnTo>
                  <a:lnTo>
                    <a:pt x="1953" y="1762"/>
                  </a:lnTo>
                  <a:lnTo>
                    <a:pt x="1810" y="1893"/>
                  </a:lnTo>
                  <a:lnTo>
                    <a:pt x="2191" y="4120"/>
                  </a:lnTo>
                  <a:lnTo>
                    <a:pt x="1298" y="5513"/>
                  </a:lnTo>
                  <a:lnTo>
                    <a:pt x="881" y="3215"/>
                  </a:lnTo>
                  <a:lnTo>
                    <a:pt x="762" y="3429"/>
                  </a:lnTo>
                  <a:lnTo>
                    <a:pt x="1179" y="5703"/>
                  </a:lnTo>
                  <a:lnTo>
                    <a:pt x="524" y="6715"/>
                  </a:lnTo>
                  <a:lnTo>
                    <a:pt x="119" y="4977"/>
                  </a:lnTo>
                  <a:lnTo>
                    <a:pt x="48" y="5298"/>
                  </a:lnTo>
                  <a:lnTo>
                    <a:pt x="405" y="6894"/>
                  </a:lnTo>
                  <a:lnTo>
                    <a:pt x="0" y="7501"/>
                  </a:lnTo>
                  <a:lnTo>
                    <a:pt x="24" y="7608"/>
                  </a:lnTo>
                  <a:cubicBezTo>
                    <a:pt x="60" y="7608"/>
                    <a:pt x="83" y="7596"/>
                    <a:pt x="131" y="7596"/>
                  </a:cubicBezTo>
                  <a:lnTo>
                    <a:pt x="905" y="6406"/>
                  </a:lnTo>
                  <a:lnTo>
                    <a:pt x="2905" y="5989"/>
                  </a:lnTo>
                  <a:lnTo>
                    <a:pt x="3084" y="5787"/>
                  </a:lnTo>
                  <a:lnTo>
                    <a:pt x="3084" y="5787"/>
                  </a:lnTo>
                  <a:lnTo>
                    <a:pt x="1012" y="6227"/>
                  </a:lnTo>
                  <a:lnTo>
                    <a:pt x="1738" y="5108"/>
                  </a:lnTo>
                  <a:lnTo>
                    <a:pt x="3965" y="4644"/>
                  </a:lnTo>
                  <a:cubicBezTo>
                    <a:pt x="4001" y="4584"/>
                    <a:pt x="4036" y="4525"/>
                    <a:pt x="4060" y="4465"/>
                  </a:cubicBezTo>
                  <a:lnTo>
                    <a:pt x="4060" y="4465"/>
                  </a:lnTo>
                  <a:lnTo>
                    <a:pt x="1846" y="4929"/>
                  </a:lnTo>
                  <a:lnTo>
                    <a:pt x="2798" y="3465"/>
                  </a:lnTo>
                  <a:lnTo>
                    <a:pt x="4715" y="3096"/>
                  </a:lnTo>
                  <a:lnTo>
                    <a:pt x="4774" y="2929"/>
                  </a:lnTo>
                  <a:lnTo>
                    <a:pt x="2917" y="3310"/>
                  </a:lnTo>
                  <a:lnTo>
                    <a:pt x="3882" y="1798"/>
                  </a:lnTo>
                  <a:lnTo>
                    <a:pt x="3989" y="1655"/>
                  </a:lnTo>
                  <a:lnTo>
                    <a:pt x="5072" y="1524"/>
                  </a:lnTo>
                  <a:lnTo>
                    <a:pt x="5096" y="1369"/>
                  </a:lnTo>
                  <a:lnTo>
                    <a:pt x="5096" y="1369"/>
                  </a:lnTo>
                  <a:lnTo>
                    <a:pt x="4120" y="1477"/>
                  </a:lnTo>
                  <a:lnTo>
                    <a:pt x="5001" y="119"/>
                  </a:lnTo>
                  <a:cubicBezTo>
                    <a:pt x="4989" y="72"/>
                    <a:pt x="4989" y="48"/>
                    <a:pt x="4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147657" y="2472389"/>
              <a:ext cx="202016" cy="274431"/>
            </a:xfrm>
            <a:custGeom>
              <a:avLst/>
              <a:gdLst/>
              <a:ahLst/>
              <a:cxnLst/>
              <a:rect l="l" t="t" r="r" b="b"/>
              <a:pathLst>
                <a:path w="3621" h="4919" extrusionOk="0">
                  <a:moveTo>
                    <a:pt x="227" y="1"/>
                  </a:moveTo>
                  <a:cubicBezTo>
                    <a:pt x="215" y="37"/>
                    <a:pt x="203" y="84"/>
                    <a:pt x="203" y="108"/>
                  </a:cubicBezTo>
                  <a:cubicBezTo>
                    <a:pt x="1" y="942"/>
                    <a:pt x="239" y="2049"/>
                    <a:pt x="894" y="3061"/>
                  </a:cubicBezTo>
                  <a:cubicBezTo>
                    <a:pt x="1156" y="3454"/>
                    <a:pt x="1453" y="3799"/>
                    <a:pt x="1775" y="4085"/>
                  </a:cubicBezTo>
                  <a:lnTo>
                    <a:pt x="2001" y="4263"/>
                  </a:lnTo>
                  <a:cubicBezTo>
                    <a:pt x="2430" y="4609"/>
                    <a:pt x="2882" y="4811"/>
                    <a:pt x="3311" y="4906"/>
                  </a:cubicBezTo>
                  <a:cubicBezTo>
                    <a:pt x="3358" y="4906"/>
                    <a:pt x="3382" y="4918"/>
                    <a:pt x="3418" y="4918"/>
                  </a:cubicBezTo>
                  <a:lnTo>
                    <a:pt x="3418" y="4906"/>
                  </a:lnTo>
                  <a:cubicBezTo>
                    <a:pt x="3418" y="4871"/>
                    <a:pt x="3430" y="4835"/>
                    <a:pt x="3430" y="4811"/>
                  </a:cubicBezTo>
                  <a:cubicBezTo>
                    <a:pt x="3620" y="3978"/>
                    <a:pt x="3382" y="2882"/>
                    <a:pt x="2739" y="1870"/>
                  </a:cubicBezTo>
                  <a:cubicBezTo>
                    <a:pt x="2072" y="858"/>
                    <a:pt x="1167" y="180"/>
                    <a:pt x="322" y="25"/>
                  </a:cubicBezTo>
                  <a:cubicBezTo>
                    <a:pt x="286" y="25"/>
                    <a:pt x="263"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2156305" y="2471106"/>
              <a:ext cx="184051" cy="275045"/>
            </a:xfrm>
            <a:custGeom>
              <a:avLst/>
              <a:gdLst/>
              <a:ahLst/>
              <a:cxnLst/>
              <a:rect l="l" t="t" r="r" b="b"/>
              <a:pathLst>
                <a:path w="3299" h="4930" extrusionOk="0">
                  <a:moveTo>
                    <a:pt x="84" y="0"/>
                  </a:moveTo>
                  <a:cubicBezTo>
                    <a:pt x="72" y="24"/>
                    <a:pt x="72" y="72"/>
                    <a:pt x="60" y="107"/>
                  </a:cubicBezTo>
                  <a:lnTo>
                    <a:pt x="679" y="1060"/>
                  </a:lnTo>
                  <a:lnTo>
                    <a:pt x="0" y="857"/>
                  </a:lnTo>
                  <a:lnTo>
                    <a:pt x="0" y="857"/>
                  </a:lnTo>
                  <a:lnTo>
                    <a:pt x="12" y="1024"/>
                  </a:lnTo>
                  <a:lnTo>
                    <a:pt x="798" y="1250"/>
                  </a:lnTo>
                  <a:lnTo>
                    <a:pt x="1513" y="2346"/>
                  </a:lnTo>
                  <a:lnTo>
                    <a:pt x="262" y="2084"/>
                  </a:lnTo>
                  <a:lnTo>
                    <a:pt x="322" y="2250"/>
                  </a:lnTo>
                  <a:lnTo>
                    <a:pt x="1632" y="2524"/>
                  </a:lnTo>
                  <a:lnTo>
                    <a:pt x="2227" y="3453"/>
                  </a:lnTo>
                  <a:lnTo>
                    <a:pt x="798" y="3120"/>
                  </a:lnTo>
                  <a:lnTo>
                    <a:pt x="798" y="3120"/>
                  </a:lnTo>
                  <a:lnTo>
                    <a:pt x="929" y="3298"/>
                  </a:lnTo>
                  <a:lnTo>
                    <a:pt x="2346" y="3632"/>
                  </a:lnTo>
                  <a:lnTo>
                    <a:pt x="2751" y="4251"/>
                  </a:lnTo>
                  <a:lnTo>
                    <a:pt x="1655" y="4084"/>
                  </a:lnTo>
                  <a:lnTo>
                    <a:pt x="1870" y="4263"/>
                  </a:lnTo>
                  <a:lnTo>
                    <a:pt x="2858" y="4417"/>
                  </a:lnTo>
                  <a:lnTo>
                    <a:pt x="3167" y="4906"/>
                  </a:lnTo>
                  <a:cubicBezTo>
                    <a:pt x="3203" y="4906"/>
                    <a:pt x="3227" y="4929"/>
                    <a:pt x="3275" y="4929"/>
                  </a:cubicBezTo>
                  <a:cubicBezTo>
                    <a:pt x="3287" y="4894"/>
                    <a:pt x="3287" y="4870"/>
                    <a:pt x="3298" y="4822"/>
                  </a:cubicBezTo>
                  <a:lnTo>
                    <a:pt x="2882" y="4227"/>
                  </a:lnTo>
                  <a:lnTo>
                    <a:pt x="3025" y="2727"/>
                  </a:lnTo>
                  <a:lnTo>
                    <a:pt x="2906" y="2441"/>
                  </a:lnTo>
                  <a:lnTo>
                    <a:pt x="2751" y="4013"/>
                  </a:lnTo>
                  <a:lnTo>
                    <a:pt x="2191" y="3143"/>
                  </a:lnTo>
                  <a:lnTo>
                    <a:pt x="2322" y="1500"/>
                  </a:lnTo>
                  <a:lnTo>
                    <a:pt x="2191" y="1334"/>
                  </a:lnTo>
                  <a:lnTo>
                    <a:pt x="2072" y="2929"/>
                  </a:lnTo>
                  <a:lnTo>
                    <a:pt x="1322" y="1798"/>
                  </a:lnTo>
                  <a:lnTo>
                    <a:pt x="1298" y="524"/>
                  </a:lnTo>
                  <a:lnTo>
                    <a:pt x="1143" y="417"/>
                  </a:lnTo>
                  <a:lnTo>
                    <a:pt x="1179" y="1548"/>
                  </a:lnTo>
                  <a:lnTo>
                    <a:pt x="179" y="12"/>
                  </a:lnTo>
                  <a:cubicBezTo>
                    <a:pt x="143" y="0"/>
                    <a:pt x="119"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193516" y="2727459"/>
              <a:ext cx="324865" cy="285031"/>
            </a:xfrm>
            <a:custGeom>
              <a:avLst/>
              <a:gdLst/>
              <a:ahLst/>
              <a:cxnLst/>
              <a:rect l="l" t="t" r="r" b="b"/>
              <a:pathLst>
                <a:path w="5823" h="5109" extrusionOk="0">
                  <a:moveTo>
                    <a:pt x="143" y="1"/>
                  </a:moveTo>
                  <a:cubicBezTo>
                    <a:pt x="60" y="1"/>
                    <a:pt x="0" y="72"/>
                    <a:pt x="12" y="156"/>
                  </a:cubicBezTo>
                  <a:lnTo>
                    <a:pt x="857" y="5002"/>
                  </a:lnTo>
                  <a:cubicBezTo>
                    <a:pt x="881" y="5061"/>
                    <a:pt x="941" y="5109"/>
                    <a:pt x="1000" y="5109"/>
                  </a:cubicBezTo>
                  <a:lnTo>
                    <a:pt x="4822" y="5109"/>
                  </a:lnTo>
                  <a:cubicBezTo>
                    <a:pt x="4894" y="5109"/>
                    <a:pt x="4941" y="5061"/>
                    <a:pt x="4953" y="5002"/>
                  </a:cubicBezTo>
                  <a:lnTo>
                    <a:pt x="5810" y="156"/>
                  </a:lnTo>
                  <a:cubicBezTo>
                    <a:pt x="5822" y="72"/>
                    <a:pt x="5763" y="1"/>
                    <a:pt x="5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1812194" y="1498414"/>
              <a:ext cx="421215" cy="412958"/>
            </a:xfrm>
            <a:custGeom>
              <a:avLst/>
              <a:gdLst/>
              <a:ahLst/>
              <a:cxnLst/>
              <a:rect l="l" t="t" r="r" b="b"/>
              <a:pathLst>
                <a:path w="7550" h="7402" extrusionOk="0">
                  <a:moveTo>
                    <a:pt x="3706" y="1"/>
                  </a:moveTo>
                  <a:cubicBezTo>
                    <a:pt x="3595" y="1"/>
                    <a:pt x="3483" y="6"/>
                    <a:pt x="3370" y="16"/>
                  </a:cubicBezTo>
                  <a:cubicBezTo>
                    <a:pt x="1966" y="159"/>
                    <a:pt x="834" y="1028"/>
                    <a:pt x="322" y="2243"/>
                  </a:cubicBezTo>
                  <a:cubicBezTo>
                    <a:pt x="203" y="2517"/>
                    <a:pt x="108" y="2814"/>
                    <a:pt x="61" y="3112"/>
                  </a:cubicBezTo>
                  <a:cubicBezTo>
                    <a:pt x="13" y="3410"/>
                    <a:pt x="1" y="3731"/>
                    <a:pt x="37" y="4041"/>
                  </a:cubicBezTo>
                  <a:cubicBezTo>
                    <a:pt x="84" y="4588"/>
                    <a:pt x="251" y="5112"/>
                    <a:pt x="513" y="5553"/>
                  </a:cubicBezTo>
                  <a:cubicBezTo>
                    <a:pt x="1162" y="6675"/>
                    <a:pt x="2361" y="7401"/>
                    <a:pt x="3704" y="7401"/>
                  </a:cubicBezTo>
                  <a:cubicBezTo>
                    <a:pt x="3814" y="7401"/>
                    <a:pt x="3925" y="7396"/>
                    <a:pt x="4037" y="7386"/>
                  </a:cubicBezTo>
                  <a:cubicBezTo>
                    <a:pt x="6061" y="7208"/>
                    <a:pt x="7550" y="5410"/>
                    <a:pt x="7371" y="3386"/>
                  </a:cubicBezTo>
                  <a:cubicBezTo>
                    <a:pt x="7288" y="2445"/>
                    <a:pt x="6847" y="1612"/>
                    <a:pt x="6192" y="1005"/>
                  </a:cubicBezTo>
                  <a:cubicBezTo>
                    <a:pt x="6014" y="826"/>
                    <a:pt x="5823" y="671"/>
                    <a:pt x="5609" y="552"/>
                  </a:cubicBezTo>
                  <a:cubicBezTo>
                    <a:pt x="5573" y="528"/>
                    <a:pt x="5537" y="493"/>
                    <a:pt x="5502" y="481"/>
                  </a:cubicBezTo>
                  <a:cubicBezTo>
                    <a:pt x="4963" y="176"/>
                    <a:pt x="4354" y="1"/>
                    <a:pt x="37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1812194" y="1499474"/>
              <a:ext cx="350138" cy="339705"/>
            </a:xfrm>
            <a:custGeom>
              <a:avLst/>
              <a:gdLst/>
              <a:ahLst/>
              <a:cxnLst/>
              <a:rect l="l" t="t" r="r" b="b"/>
              <a:pathLst>
                <a:path w="6276" h="6089" extrusionOk="0">
                  <a:moveTo>
                    <a:pt x="3746" y="1"/>
                  </a:moveTo>
                  <a:cubicBezTo>
                    <a:pt x="3622" y="1"/>
                    <a:pt x="3497" y="8"/>
                    <a:pt x="3370" y="21"/>
                  </a:cubicBezTo>
                  <a:cubicBezTo>
                    <a:pt x="1966" y="152"/>
                    <a:pt x="834" y="1033"/>
                    <a:pt x="322" y="2236"/>
                  </a:cubicBezTo>
                  <a:cubicBezTo>
                    <a:pt x="203" y="2521"/>
                    <a:pt x="108" y="2819"/>
                    <a:pt x="61" y="3117"/>
                  </a:cubicBezTo>
                  <a:cubicBezTo>
                    <a:pt x="13" y="3414"/>
                    <a:pt x="1" y="3724"/>
                    <a:pt x="37" y="4034"/>
                  </a:cubicBezTo>
                  <a:cubicBezTo>
                    <a:pt x="84" y="4581"/>
                    <a:pt x="251" y="5105"/>
                    <a:pt x="513" y="5558"/>
                  </a:cubicBezTo>
                  <a:cubicBezTo>
                    <a:pt x="1070" y="5892"/>
                    <a:pt x="1713" y="6088"/>
                    <a:pt x="2398" y="6088"/>
                  </a:cubicBezTo>
                  <a:cubicBezTo>
                    <a:pt x="2519" y="6088"/>
                    <a:pt x="2640" y="6082"/>
                    <a:pt x="2763" y="6070"/>
                  </a:cubicBezTo>
                  <a:cubicBezTo>
                    <a:pt x="4787" y="5891"/>
                    <a:pt x="6276" y="4093"/>
                    <a:pt x="6097" y="2069"/>
                  </a:cubicBezTo>
                  <a:cubicBezTo>
                    <a:pt x="6049" y="1521"/>
                    <a:pt x="5883" y="997"/>
                    <a:pt x="5609" y="557"/>
                  </a:cubicBezTo>
                  <a:cubicBezTo>
                    <a:pt x="5573" y="521"/>
                    <a:pt x="5537" y="497"/>
                    <a:pt x="5502" y="474"/>
                  </a:cubicBezTo>
                  <a:cubicBezTo>
                    <a:pt x="4974" y="175"/>
                    <a:pt x="4379" y="1"/>
                    <a:pt x="37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1458823" y="1433642"/>
              <a:ext cx="238558" cy="232310"/>
            </a:xfrm>
            <a:custGeom>
              <a:avLst/>
              <a:gdLst/>
              <a:ahLst/>
              <a:cxnLst/>
              <a:rect l="l" t="t" r="r" b="b"/>
              <a:pathLst>
                <a:path w="4276" h="4164" extrusionOk="0">
                  <a:moveTo>
                    <a:pt x="2107" y="1"/>
                  </a:moveTo>
                  <a:cubicBezTo>
                    <a:pt x="2040" y="1"/>
                    <a:pt x="1973" y="4"/>
                    <a:pt x="1906" y="11"/>
                  </a:cubicBezTo>
                  <a:cubicBezTo>
                    <a:pt x="918" y="94"/>
                    <a:pt x="144" y="868"/>
                    <a:pt x="25" y="1808"/>
                  </a:cubicBezTo>
                  <a:cubicBezTo>
                    <a:pt x="1" y="1951"/>
                    <a:pt x="1" y="2106"/>
                    <a:pt x="13" y="2273"/>
                  </a:cubicBezTo>
                  <a:cubicBezTo>
                    <a:pt x="114" y="3350"/>
                    <a:pt x="1019" y="4163"/>
                    <a:pt x="2080" y="4163"/>
                  </a:cubicBezTo>
                  <a:cubicBezTo>
                    <a:pt x="2144" y="4163"/>
                    <a:pt x="2209" y="4160"/>
                    <a:pt x="2275" y="4154"/>
                  </a:cubicBezTo>
                  <a:cubicBezTo>
                    <a:pt x="3418" y="4047"/>
                    <a:pt x="4275" y="3047"/>
                    <a:pt x="4168" y="1892"/>
                  </a:cubicBezTo>
                  <a:cubicBezTo>
                    <a:pt x="4156" y="1749"/>
                    <a:pt x="4120" y="1594"/>
                    <a:pt x="4073" y="1439"/>
                  </a:cubicBezTo>
                  <a:cubicBezTo>
                    <a:pt x="3796" y="586"/>
                    <a:pt x="3003" y="1"/>
                    <a:pt x="2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1467470" y="1456126"/>
              <a:ext cx="229911" cy="209882"/>
            </a:xfrm>
            <a:custGeom>
              <a:avLst/>
              <a:gdLst/>
              <a:ahLst/>
              <a:cxnLst/>
              <a:rect l="l" t="t" r="r" b="b"/>
              <a:pathLst>
                <a:path w="4121" h="3762" extrusionOk="0">
                  <a:moveTo>
                    <a:pt x="3180" y="0"/>
                  </a:moveTo>
                  <a:cubicBezTo>
                    <a:pt x="3192" y="60"/>
                    <a:pt x="3215" y="108"/>
                    <a:pt x="3239" y="167"/>
                  </a:cubicBezTo>
                  <a:cubicBezTo>
                    <a:pt x="3287" y="322"/>
                    <a:pt x="3311" y="465"/>
                    <a:pt x="3322" y="631"/>
                  </a:cubicBezTo>
                  <a:cubicBezTo>
                    <a:pt x="3430" y="1774"/>
                    <a:pt x="2584" y="2786"/>
                    <a:pt x="1429" y="2894"/>
                  </a:cubicBezTo>
                  <a:cubicBezTo>
                    <a:pt x="1365" y="2899"/>
                    <a:pt x="1302" y="2902"/>
                    <a:pt x="1239" y="2902"/>
                  </a:cubicBezTo>
                  <a:cubicBezTo>
                    <a:pt x="775" y="2902"/>
                    <a:pt x="346" y="2751"/>
                    <a:pt x="1" y="2489"/>
                  </a:cubicBezTo>
                  <a:lnTo>
                    <a:pt x="1" y="2489"/>
                  </a:lnTo>
                  <a:cubicBezTo>
                    <a:pt x="341" y="3247"/>
                    <a:pt x="1067" y="3762"/>
                    <a:pt x="1907" y="3762"/>
                  </a:cubicBezTo>
                  <a:cubicBezTo>
                    <a:pt x="1977" y="3762"/>
                    <a:pt x="2048" y="3758"/>
                    <a:pt x="2120" y="3751"/>
                  </a:cubicBezTo>
                  <a:cubicBezTo>
                    <a:pt x="3263" y="3644"/>
                    <a:pt x="4120" y="2644"/>
                    <a:pt x="4013" y="1489"/>
                  </a:cubicBezTo>
                  <a:cubicBezTo>
                    <a:pt x="4001" y="1346"/>
                    <a:pt x="3965" y="1191"/>
                    <a:pt x="3918" y="1036"/>
                  </a:cubicBezTo>
                  <a:cubicBezTo>
                    <a:pt x="3787" y="620"/>
                    <a:pt x="3513" y="262"/>
                    <a:pt x="3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2147657" y="1321450"/>
              <a:ext cx="195377" cy="186283"/>
            </a:xfrm>
            <a:custGeom>
              <a:avLst/>
              <a:gdLst/>
              <a:ahLst/>
              <a:cxnLst/>
              <a:rect l="l" t="t" r="r" b="b"/>
              <a:pathLst>
                <a:path w="3502" h="3339" extrusionOk="0">
                  <a:moveTo>
                    <a:pt x="1767" y="1"/>
                  </a:moveTo>
                  <a:cubicBezTo>
                    <a:pt x="1711" y="1"/>
                    <a:pt x="1654" y="3"/>
                    <a:pt x="1596" y="9"/>
                  </a:cubicBezTo>
                  <a:cubicBezTo>
                    <a:pt x="691" y="93"/>
                    <a:pt x="1" y="902"/>
                    <a:pt x="96" y="1819"/>
                  </a:cubicBezTo>
                  <a:cubicBezTo>
                    <a:pt x="175" y="2685"/>
                    <a:pt x="901" y="3338"/>
                    <a:pt x="1753" y="3338"/>
                  </a:cubicBezTo>
                  <a:cubicBezTo>
                    <a:pt x="1804" y="3338"/>
                    <a:pt x="1855" y="3336"/>
                    <a:pt x="1906" y="3331"/>
                  </a:cubicBezTo>
                  <a:cubicBezTo>
                    <a:pt x="2822" y="3236"/>
                    <a:pt x="3501" y="2438"/>
                    <a:pt x="3418" y="1510"/>
                  </a:cubicBezTo>
                  <a:cubicBezTo>
                    <a:pt x="3328" y="661"/>
                    <a:pt x="2621" y="1"/>
                    <a:pt x="1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2165622" y="1326582"/>
              <a:ext cx="177412" cy="181094"/>
            </a:xfrm>
            <a:custGeom>
              <a:avLst/>
              <a:gdLst/>
              <a:ahLst/>
              <a:cxnLst/>
              <a:rect l="l" t="t" r="r" b="b"/>
              <a:pathLst>
                <a:path w="3180" h="3246" extrusionOk="0">
                  <a:moveTo>
                    <a:pt x="1988" y="1"/>
                  </a:moveTo>
                  <a:lnTo>
                    <a:pt x="1988" y="1"/>
                  </a:lnTo>
                  <a:cubicBezTo>
                    <a:pt x="2108" y="215"/>
                    <a:pt x="2179" y="429"/>
                    <a:pt x="2215" y="691"/>
                  </a:cubicBezTo>
                  <a:cubicBezTo>
                    <a:pt x="2298" y="1608"/>
                    <a:pt x="1631" y="2418"/>
                    <a:pt x="714" y="2501"/>
                  </a:cubicBezTo>
                  <a:cubicBezTo>
                    <a:pt x="653" y="2509"/>
                    <a:pt x="593" y="2513"/>
                    <a:pt x="535" y="2513"/>
                  </a:cubicBezTo>
                  <a:cubicBezTo>
                    <a:pt x="342" y="2513"/>
                    <a:pt x="164" y="2472"/>
                    <a:pt x="0" y="2418"/>
                  </a:cubicBezTo>
                  <a:lnTo>
                    <a:pt x="0" y="2418"/>
                  </a:lnTo>
                  <a:cubicBezTo>
                    <a:pt x="286" y="2913"/>
                    <a:pt x="827" y="3246"/>
                    <a:pt x="1435" y="3246"/>
                  </a:cubicBezTo>
                  <a:cubicBezTo>
                    <a:pt x="1484" y="3246"/>
                    <a:pt x="1534" y="3244"/>
                    <a:pt x="1584" y="3239"/>
                  </a:cubicBezTo>
                  <a:cubicBezTo>
                    <a:pt x="2500" y="3144"/>
                    <a:pt x="3179" y="2346"/>
                    <a:pt x="3096" y="1418"/>
                  </a:cubicBezTo>
                  <a:cubicBezTo>
                    <a:pt x="3036" y="763"/>
                    <a:pt x="2584" y="215"/>
                    <a:pt x="19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1988266" y="2004537"/>
              <a:ext cx="242463" cy="234653"/>
            </a:xfrm>
            <a:custGeom>
              <a:avLst/>
              <a:gdLst/>
              <a:ahLst/>
              <a:cxnLst/>
              <a:rect l="l" t="t" r="r" b="b"/>
              <a:pathLst>
                <a:path w="4346" h="4206" extrusionOk="0">
                  <a:moveTo>
                    <a:pt x="2186" y="0"/>
                  </a:moveTo>
                  <a:cubicBezTo>
                    <a:pt x="2119" y="0"/>
                    <a:pt x="2053" y="6"/>
                    <a:pt x="1988" y="17"/>
                  </a:cubicBezTo>
                  <a:cubicBezTo>
                    <a:pt x="1655" y="41"/>
                    <a:pt x="1357" y="148"/>
                    <a:pt x="1107" y="291"/>
                  </a:cubicBezTo>
                  <a:cubicBezTo>
                    <a:pt x="417" y="696"/>
                    <a:pt x="0" y="1458"/>
                    <a:pt x="83" y="2291"/>
                  </a:cubicBezTo>
                  <a:cubicBezTo>
                    <a:pt x="173" y="3380"/>
                    <a:pt x="1100" y="4205"/>
                    <a:pt x="2164" y="4205"/>
                  </a:cubicBezTo>
                  <a:cubicBezTo>
                    <a:pt x="2228" y="4205"/>
                    <a:pt x="2293" y="4202"/>
                    <a:pt x="2358" y="4196"/>
                  </a:cubicBezTo>
                  <a:cubicBezTo>
                    <a:pt x="3501" y="4089"/>
                    <a:pt x="4346" y="3065"/>
                    <a:pt x="4251" y="1922"/>
                  </a:cubicBezTo>
                  <a:cubicBezTo>
                    <a:pt x="4155" y="910"/>
                    <a:pt x="3382" y="148"/>
                    <a:pt x="2429" y="29"/>
                  </a:cubicBezTo>
                  <a:cubicBezTo>
                    <a:pt x="2350" y="9"/>
                    <a:pt x="2268" y="0"/>
                    <a:pt x="2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001544" y="2016086"/>
              <a:ext cx="229185" cy="223048"/>
            </a:xfrm>
            <a:custGeom>
              <a:avLst/>
              <a:gdLst/>
              <a:ahLst/>
              <a:cxnLst/>
              <a:rect l="l" t="t" r="r" b="b"/>
              <a:pathLst>
                <a:path w="4108" h="3998" extrusionOk="0">
                  <a:moveTo>
                    <a:pt x="2798" y="0"/>
                  </a:moveTo>
                  <a:lnTo>
                    <a:pt x="2798" y="0"/>
                  </a:lnTo>
                  <a:cubicBezTo>
                    <a:pt x="2893" y="203"/>
                    <a:pt x="2953" y="417"/>
                    <a:pt x="2965" y="643"/>
                  </a:cubicBezTo>
                  <a:cubicBezTo>
                    <a:pt x="3072" y="1798"/>
                    <a:pt x="2227" y="2810"/>
                    <a:pt x="1072" y="2917"/>
                  </a:cubicBezTo>
                  <a:cubicBezTo>
                    <a:pt x="1023" y="2920"/>
                    <a:pt x="975" y="2922"/>
                    <a:pt x="928" y="2922"/>
                  </a:cubicBezTo>
                  <a:cubicBezTo>
                    <a:pt x="600" y="2922"/>
                    <a:pt x="291" y="2852"/>
                    <a:pt x="0" y="2727"/>
                  </a:cubicBezTo>
                  <a:lnTo>
                    <a:pt x="0" y="2727"/>
                  </a:lnTo>
                  <a:cubicBezTo>
                    <a:pt x="322" y="3481"/>
                    <a:pt x="1077" y="3997"/>
                    <a:pt x="1930" y="3997"/>
                  </a:cubicBezTo>
                  <a:cubicBezTo>
                    <a:pt x="1993" y="3997"/>
                    <a:pt x="2056" y="3995"/>
                    <a:pt x="2120" y="3989"/>
                  </a:cubicBezTo>
                  <a:cubicBezTo>
                    <a:pt x="3263" y="3882"/>
                    <a:pt x="4108" y="2858"/>
                    <a:pt x="4013" y="1715"/>
                  </a:cubicBezTo>
                  <a:cubicBezTo>
                    <a:pt x="3953" y="941"/>
                    <a:pt x="3477" y="298"/>
                    <a:pt x="2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011475" y="1798116"/>
              <a:ext cx="112305" cy="222658"/>
            </a:xfrm>
            <a:custGeom>
              <a:avLst/>
              <a:gdLst/>
              <a:ahLst/>
              <a:cxnLst/>
              <a:rect l="l" t="t" r="r" b="b"/>
              <a:pathLst>
                <a:path w="2013" h="3991" extrusionOk="0">
                  <a:moveTo>
                    <a:pt x="741" y="0"/>
                  </a:moveTo>
                  <a:cubicBezTo>
                    <a:pt x="725" y="0"/>
                    <a:pt x="708" y="1"/>
                    <a:pt x="691" y="2"/>
                  </a:cubicBezTo>
                  <a:cubicBezTo>
                    <a:pt x="656" y="2"/>
                    <a:pt x="644" y="26"/>
                    <a:pt x="620" y="26"/>
                  </a:cubicBezTo>
                  <a:cubicBezTo>
                    <a:pt x="239" y="97"/>
                    <a:pt x="1" y="443"/>
                    <a:pt x="84" y="812"/>
                  </a:cubicBezTo>
                  <a:lnTo>
                    <a:pt x="691" y="3991"/>
                  </a:lnTo>
                  <a:cubicBezTo>
                    <a:pt x="953" y="3848"/>
                    <a:pt x="1239" y="3741"/>
                    <a:pt x="1572" y="3717"/>
                  </a:cubicBezTo>
                  <a:cubicBezTo>
                    <a:pt x="1715" y="3717"/>
                    <a:pt x="1870" y="3717"/>
                    <a:pt x="2013" y="3729"/>
                  </a:cubicBezTo>
                  <a:lnTo>
                    <a:pt x="1418" y="562"/>
                  </a:lnTo>
                  <a:cubicBezTo>
                    <a:pt x="1350" y="222"/>
                    <a:pt x="1066"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1630878" y="1564413"/>
              <a:ext cx="199338" cy="109627"/>
            </a:xfrm>
            <a:custGeom>
              <a:avLst/>
              <a:gdLst/>
              <a:ahLst/>
              <a:cxnLst/>
              <a:rect l="l" t="t" r="r" b="b"/>
              <a:pathLst>
                <a:path w="3573" h="1965" extrusionOk="0">
                  <a:moveTo>
                    <a:pt x="477" y="0"/>
                  </a:moveTo>
                  <a:cubicBezTo>
                    <a:pt x="310" y="12"/>
                    <a:pt x="143" y="131"/>
                    <a:pt x="84" y="298"/>
                  </a:cubicBezTo>
                  <a:cubicBezTo>
                    <a:pt x="1" y="536"/>
                    <a:pt x="120" y="786"/>
                    <a:pt x="358" y="881"/>
                  </a:cubicBezTo>
                  <a:lnTo>
                    <a:pt x="3311" y="1965"/>
                  </a:lnTo>
                  <a:cubicBezTo>
                    <a:pt x="3358" y="1655"/>
                    <a:pt x="3453" y="1369"/>
                    <a:pt x="3572" y="1084"/>
                  </a:cubicBezTo>
                  <a:lnTo>
                    <a:pt x="667" y="24"/>
                  </a:lnTo>
                  <a:cubicBezTo>
                    <a:pt x="608" y="0"/>
                    <a:pt x="536" y="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2119762" y="1417073"/>
              <a:ext cx="127592" cy="138080"/>
            </a:xfrm>
            <a:custGeom>
              <a:avLst/>
              <a:gdLst/>
              <a:ahLst/>
              <a:cxnLst/>
              <a:rect l="l" t="t" r="r" b="b"/>
              <a:pathLst>
                <a:path w="2287" h="2475" extrusionOk="0">
                  <a:moveTo>
                    <a:pt x="1833" y="0"/>
                  </a:moveTo>
                  <a:cubicBezTo>
                    <a:pt x="1710" y="0"/>
                    <a:pt x="1588" y="52"/>
                    <a:pt x="1501" y="153"/>
                  </a:cubicBezTo>
                  <a:lnTo>
                    <a:pt x="1" y="1962"/>
                  </a:lnTo>
                  <a:cubicBezTo>
                    <a:pt x="251" y="2105"/>
                    <a:pt x="489" y="2284"/>
                    <a:pt x="703" y="2474"/>
                  </a:cubicBezTo>
                  <a:lnTo>
                    <a:pt x="2168" y="700"/>
                  </a:lnTo>
                  <a:cubicBezTo>
                    <a:pt x="2251" y="617"/>
                    <a:pt x="2287" y="498"/>
                    <a:pt x="2275" y="391"/>
                  </a:cubicBezTo>
                  <a:cubicBezTo>
                    <a:pt x="2263" y="272"/>
                    <a:pt x="2203" y="165"/>
                    <a:pt x="2108" y="93"/>
                  </a:cubicBezTo>
                  <a:cubicBezTo>
                    <a:pt x="2025" y="31"/>
                    <a:pt x="1929" y="0"/>
                    <a:pt x="1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2853731" y="1620872"/>
              <a:ext cx="56" cy="56"/>
            </a:xfrm>
            <a:custGeom>
              <a:avLst/>
              <a:gdLst/>
              <a:ahLst/>
              <a:cxnLst/>
              <a:rect l="l" t="t" r="r" b="b"/>
              <a:pathLst>
                <a:path w="1" h="1" fill="none" extrusionOk="0">
                  <a:moveTo>
                    <a:pt x="1" y="0"/>
                  </a:moveTo>
                  <a:close/>
                </a:path>
              </a:pathLst>
            </a:custGeom>
            <a:noFill/>
            <a:ln w="11300"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2827844" y="1597496"/>
              <a:ext cx="205307" cy="221040"/>
            </a:xfrm>
            <a:custGeom>
              <a:avLst/>
              <a:gdLst/>
              <a:ahLst/>
              <a:cxnLst/>
              <a:rect l="l" t="t" r="r" b="b"/>
              <a:pathLst>
                <a:path w="3680" h="3962" extrusionOk="0">
                  <a:moveTo>
                    <a:pt x="458" y="1"/>
                  </a:moveTo>
                  <a:cubicBezTo>
                    <a:pt x="358" y="1"/>
                    <a:pt x="258" y="37"/>
                    <a:pt x="179" y="110"/>
                  </a:cubicBezTo>
                  <a:cubicBezTo>
                    <a:pt x="13" y="252"/>
                    <a:pt x="1" y="526"/>
                    <a:pt x="155" y="681"/>
                  </a:cubicBezTo>
                  <a:lnTo>
                    <a:pt x="2918" y="3824"/>
                  </a:lnTo>
                  <a:cubicBezTo>
                    <a:pt x="2987" y="3913"/>
                    <a:pt x="3097" y="3961"/>
                    <a:pt x="3201" y="3961"/>
                  </a:cubicBezTo>
                  <a:cubicBezTo>
                    <a:pt x="3222" y="3961"/>
                    <a:pt x="3243" y="3959"/>
                    <a:pt x="3263" y="3955"/>
                  </a:cubicBezTo>
                  <a:cubicBezTo>
                    <a:pt x="3346" y="3955"/>
                    <a:pt x="3442" y="3932"/>
                    <a:pt x="3501" y="3860"/>
                  </a:cubicBezTo>
                  <a:cubicBezTo>
                    <a:pt x="3668" y="3705"/>
                    <a:pt x="3680" y="3443"/>
                    <a:pt x="3525" y="3277"/>
                  </a:cubicBezTo>
                  <a:lnTo>
                    <a:pt x="763" y="133"/>
                  </a:lnTo>
                  <a:cubicBezTo>
                    <a:pt x="681" y="45"/>
                    <a:pt x="569"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061658" y="1365802"/>
              <a:ext cx="188682" cy="247875"/>
            </a:xfrm>
            <a:custGeom>
              <a:avLst/>
              <a:gdLst/>
              <a:ahLst/>
              <a:cxnLst/>
              <a:rect l="l" t="t" r="r" b="b"/>
              <a:pathLst>
                <a:path w="3382" h="4443" extrusionOk="0">
                  <a:moveTo>
                    <a:pt x="476" y="1"/>
                  </a:moveTo>
                  <a:cubicBezTo>
                    <a:pt x="399" y="1"/>
                    <a:pt x="321" y="23"/>
                    <a:pt x="251" y="72"/>
                  </a:cubicBezTo>
                  <a:cubicBezTo>
                    <a:pt x="72" y="191"/>
                    <a:pt x="1" y="453"/>
                    <a:pt x="144" y="643"/>
                  </a:cubicBezTo>
                  <a:lnTo>
                    <a:pt x="2584" y="4263"/>
                  </a:lnTo>
                  <a:cubicBezTo>
                    <a:pt x="2662" y="4363"/>
                    <a:pt x="2792" y="4442"/>
                    <a:pt x="2926" y="4442"/>
                  </a:cubicBezTo>
                  <a:cubicBezTo>
                    <a:pt x="2935" y="4442"/>
                    <a:pt x="2944" y="4442"/>
                    <a:pt x="2953" y="4441"/>
                  </a:cubicBezTo>
                  <a:cubicBezTo>
                    <a:pt x="3025" y="4417"/>
                    <a:pt x="3108" y="4405"/>
                    <a:pt x="3144" y="4358"/>
                  </a:cubicBezTo>
                  <a:cubicBezTo>
                    <a:pt x="3322" y="4239"/>
                    <a:pt x="3382" y="3989"/>
                    <a:pt x="3251" y="3798"/>
                  </a:cubicBezTo>
                  <a:lnTo>
                    <a:pt x="810" y="179"/>
                  </a:lnTo>
                  <a:cubicBezTo>
                    <a:pt x="735" y="66"/>
                    <a:pt x="608" y="1"/>
                    <a:pt x="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3132065" y="1241113"/>
              <a:ext cx="253119" cy="351310"/>
            </a:xfrm>
            <a:custGeom>
              <a:avLst/>
              <a:gdLst/>
              <a:ahLst/>
              <a:cxnLst/>
              <a:rect l="l" t="t" r="r" b="b"/>
              <a:pathLst>
                <a:path w="4537" h="6297" extrusionOk="0">
                  <a:moveTo>
                    <a:pt x="468" y="0"/>
                  </a:moveTo>
                  <a:cubicBezTo>
                    <a:pt x="387" y="0"/>
                    <a:pt x="304" y="23"/>
                    <a:pt x="227" y="68"/>
                  </a:cubicBezTo>
                  <a:cubicBezTo>
                    <a:pt x="36" y="187"/>
                    <a:pt x="1" y="437"/>
                    <a:pt x="108" y="628"/>
                  </a:cubicBezTo>
                  <a:lnTo>
                    <a:pt x="3751" y="6117"/>
                  </a:lnTo>
                  <a:cubicBezTo>
                    <a:pt x="3817" y="6227"/>
                    <a:pt x="3945" y="6297"/>
                    <a:pt x="4087" y="6297"/>
                  </a:cubicBezTo>
                  <a:cubicBezTo>
                    <a:pt x="4098" y="6297"/>
                    <a:pt x="4109" y="6296"/>
                    <a:pt x="4120" y="6295"/>
                  </a:cubicBezTo>
                  <a:cubicBezTo>
                    <a:pt x="4180" y="6283"/>
                    <a:pt x="4251" y="6271"/>
                    <a:pt x="4299" y="6224"/>
                  </a:cubicBezTo>
                  <a:cubicBezTo>
                    <a:pt x="4489" y="6105"/>
                    <a:pt x="4537" y="5855"/>
                    <a:pt x="4418" y="5664"/>
                  </a:cubicBezTo>
                  <a:lnTo>
                    <a:pt x="798" y="187"/>
                  </a:lnTo>
                  <a:cubicBezTo>
                    <a:pt x="724" y="62"/>
                    <a:pt x="600"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2669123" y="1647317"/>
              <a:ext cx="294292" cy="320960"/>
            </a:xfrm>
            <a:custGeom>
              <a:avLst/>
              <a:gdLst/>
              <a:ahLst/>
              <a:cxnLst/>
              <a:rect l="l" t="t" r="r" b="b"/>
              <a:pathLst>
                <a:path w="5275" h="5753" extrusionOk="0">
                  <a:moveTo>
                    <a:pt x="461" y="1"/>
                  </a:moveTo>
                  <a:cubicBezTo>
                    <a:pt x="360" y="1"/>
                    <a:pt x="257" y="36"/>
                    <a:pt x="179" y="110"/>
                  </a:cubicBezTo>
                  <a:cubicBezTo>
                    <a:pt x="12" y="252"/>
                    <a:pt x="0" y="526"/>
                    <a:pt x="155" y="681"/>
                  </a:cubicBezTo>
                  <a:lnTo>
                    <a:pt x="4513" y="5610"/>
                  </a:lnTo>
                  <a:cubicBezTo>
                    <a:pt x="4596" y="5703"/>
                    <a:pt x="4702" y="5753"/>
                    <a:pt x="4818" y="5753"/>
                  </a:cubicBezTo>
                  <a:cubicBezTo>
                    <a:pt x="4851" y="5753"/>
                    <a:pt x="4884" y="5749"/>
                    <a:pt x="4917" y="5741"/>
                  </a:cubicBezTo>
                  <a:cubicBezTo>
                    <a:pt x="4977" y="5729"/>
                    <a:pt x="5036" y="5682"/>
                    <a:pt x="5096" y="5646"/>
                  </a:cubicBezTo>
                  <a:cubicBezTo>
                    <a:pt x="5263" y="5491"/>
                    <a:pt x="5275" y="5229"/>
                    <a:pt x="5120" y="5063"/>
                  </a:cubicBezTo>
                  <a:lnTo>
                    <a:pt x="762" y="133"/>
                  </a:lnTo>
                  <a:cubicBezTo>
                    <a:pt x="687" y="45"/>
                    <a:pt x="575" y="1"/>
                    <a:pt x="4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2473803" y="1847490"/>
              <a:ext cx="277723" cy="301880"/>
            </a:xfrm>
            <a:custGeom>
              <a:avLst/>
              <a:gdLst/>
              <a:ahLst/>
              <a:cxnLst/>
              <a:rect l="l" t="t" r="r" b="b"/>
              <a:pathLst>
                <a:path w="4978" h="5411" extrusionOk="0">
                  <a:moveTo>
                    <a:pt x="442" y="0"/>
                  </a:moveTo>
                  <a:cubicBezTo>
                    <a:pt x="352" y="0"/>
                    <a:pt x="263" y="34"/>
                    <a:pt x="191" y="105"/>
                  </a:cubicBezTo>
                  <a:cubicBezTo>
                    <a:pt x="24" y="248"/>
                    <a:pt x="1" y="486"/>
                    <a:pt x="155" y="653"/>
                  </a:cubicBezTo>
                  <a:lnTo>
                    <a:pt x="4251" y="5285"/>
                  </a:lnTo>
                  <a:cubicBezTo>
                    <a:pt x="4318" y="5371"/>
                    <a:pt x="4431" y="5411"/>
                    <a:pt x="4541" y="5411"/>
                  </a:cubicBezTo>
                  <a:cubicBezTo>
                    <a:pt x="4568" y="5411"/>
                    <a:pt x="4595" y="5408"/>
                    <a:pt x="4620" y="5404"/>
                  </a:cubicBezTo>
                  <a:cubicBezTo>
                    <a:pt x="4680" y="5392"/>
                    <a:pt x="4739" y="5356"/>
                    <a:pt x="4799" y="5308"/>
                  </a:cubicBezTo>
                  <a:cubicBezTo>
                    <a:pt x="4966" y="5166"/>
                    <a:pt x="4977" y="4927"/>
                    <a:pt x="4835" y="4761"/>
                  </a:cubicBezTo>
                  <a:lnTo>
                    <a:pt x="739" y="129"/>
                  </a:lnTo>
                  <a:cubicBezTo>
                    <a:pt x="655" y="46"/>
                    <a:pt x="548" y="0"/>
                    <a:pt x="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3235722" y="1140301"/>
              <a:ext cx="279006" cy="397002"/>
            </a:xfrm>
            <a:custGeom>
              <a:avLst/>
              <a:gdLst/>
              <a:ahLst/>
              <a:cxnLst/>
              <a:rect l="l" t="t" r="r" b="b"/>
              <a:pathLst>
                <a:path w="5001" h="7116" extrusionOk="0">
                  <a:moveTo>
                    <a:pt x="462" y="1"/>
                  </a:moveTo>
                  <a:cubicBezTo>
                    <a:pt x="386" y="1"/>
                    <a:pt x="308" y="22"/>
                    <a:pt x="238" y="66"/>
                  </a:cubicBezTo>
                  <a:cubicBezTo>
                    <a:pt x="36" y="185"/>
                    <a:pt x="0" y="447"/>
                    <a:pt x="119" y="637"/>
                  </a:cubicBezTo>
                  <a:lnTo>
                    <a:pt x="4191" y="6912"/>
                  </a:lnTo>
                  <a:cubicBezTo>
                    <a:pt x="4279" y="7044"/>
                    <a:pt x="4409" y="7115"/>
                    <a:pt x="4551" y="7115"/>
                  </a:cubicBezTo>
                  <a:cubicBezTo>
                    <a:pt x="4562" y="7115"/>
                    <a:pt x="4573" y="7115"/>
                    <a:pt x="4584" y="7114"/>
                  </a:cubicBezTo>
                  <a:cubicBezTo>
                    <a:pt x="4655" y="7114"/>
                    <a:pt x="4715" y="7078"/>
                    <a:pt x="4763" y="7031"/>
                  </a:cubicBezTo>
                  <a:cubicBezTo>
                    <a:pt x="4953" y="6912"/>
                    <a:pt x="5001" y="6662"/>
                    <a:pt x="4882" y="6471"/>
                  </a:cubicBezTo>
                  <a:lnTo>
                    <a:pt x="798" y="185"/>
                  </a:lnTo>
                  <a:cubicBezTo>
                    <a:pt x="722" y="64"/>
                    <a:pt x="594"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2561505" y="1736803"/>
              <a:ext cx="306901" cy="337083"/>
            </a:xfrm>
            <a:custGeom>
              <a:avLst/>
              <a:gdLst/>
              <a:ahLst/>
              <a:cxnLst/>
              <a:rect l="l" t="t" r="r" b="b"/>
              <a:pathLst>
                <a:path w="5501" h="6042" extrusionOk="0">
                  <a:moveTo>
                    <a:pt x="459" y="0"/>
                  </a:moveTo>
                  <a:cubicBezTo>
                    <a:pt x="366" y="0"/>
                    <a:pt x="271" y="30"/>
                    <a:pt x="191" y="89"/>
                  </a:cubicBezTo>
                  <a:cubicBezTo>
                    <a:pt x="24" y="232"/>
                    <a:pt x="0" y="470"/>
                    <a:pt x="131" y="625"/>
                  </a:cubicBezTo>
                  <a:lnTo>
                    <a:pt x="4751" y="5899"/>
                  </a:lnTo>
                  <a:cubicBezTo>
                    <a:pt x="4816" y="5992"/>
                    <a:pt x="4918" y="6042"/>
                    <a:pt x="5033" y="6042"/>
                  </a:cubicBezTo>
                  <a:cubicBezTo>
                    <a:pt x="5065" y="6042"/>
                    <a:pt x="5098" y="6038"/>
                    <a:pt x="5132" y="6030"/>
                  </a:cubicBezTo>
                  <a:cubicBezTo>
                    <a:pt x="5203" y="6018"/>
                    <a:pt x="5263" y="5983"/>
                    <a:pt x="5310" y="5947"/>
                  </a:cubicBezTo>
                  <a:cubicBezTo>
                    <a:pt x="5477" y="5804"/>
                    <a:pt x="5501" y="5566"/>
                    <a:pt x="5370" y="5411"/>
                  </a:cubicBezTo>
                  <a:lnTo>
                    <a:pt x="762" y="137"/>
                  </a:lnTo>
                  <a:cubicBezTo>
                    <a:pt x="684" y="45"/>
                    <a:pt x="573" y="0"/>
                    <a:pt x="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354610" y="1088305"/>
              <a:ext cx="255128" cy="357335"/>
            </a:xfrm>
            <a:custGeom>
              <a:avLst/>
              <a:gdLst/>
              <a:ahLst/>
              <a:cxnLst/>
              <a:rect l="l" t="t" r="r" b="b"/>
              <a:pathLst>
                <a:path w="4573" h="6405" extrusionOk="0">
                  <a:moveTo>
                    <a:pt x="474" y="0"/>
                  </a:moveTo>
                  <a:cubicBezTo>
                    <a:pt x="394" y="0"/>
                    <a:pt x="312" y="23"/>
                    <a:pt x="238" y="69"/>
                  </a:cubicBezTo>
                  <a:cubicBezTo>
                    <a:pt x="36" y="176"/>
                    <a:pt x="0" y="438"/>
                    <a:pt x="119" y="628"/>
                  </a:cubicBezTo>
                  <a:lnTo>
                    <a:pt x="3775" y="6224"/>
                  </a:lnTo>
                  <a:cubicBezTo>
                    <a:pt x="3852" y="6335"/>
                    <a:pt x="3991" y="6404"/>
                    <a:pt x="4124" y="6404"/>
                  </a:cubicBezTo>
                  <a:cubicBezTo>
                    <a:pt x="4135" y="6404"/>
                    <a:pt x="4145" y="6404"/>
                    <a:pt x="4156" y="6403"/>
                  </a:cubicBezTo>
                  <a:cubicBezTo>
                    <a:pt x="4227" y="6391"/>
                    <a:pt x="4298" y="6379"/>
                    <a:pt x="4346" y="6343"/>
                  </a:cubicBezTo>
                  <a:cubicBezTo>
                    <a:pt x="4537" y="6224"/>
                    <a:pt x="4572" y="5974"/>
                    <a:pt x="4453" y="5772"/>
                  </a:cubicBezTo>
                  <a:lnTo>
                    <a:pt x="798" y="176"/>
                  </a:lnTo>
                  <a:cubicBezTo>
                    <a:pt x="725" y="59"/>
                    <a:pt x="602"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2411375" y="1231796"/>
              <a:ext cx="1281385" cy="790991"/>
            </a:xfrm>
            <a:custGeom>
              <a:avLst/>
              <a:gdLst/>
              <a:ahLst/>
              <a:cxnLst/>
              <a:rect l="l" t="t" r="r" b="b"/>
              <a:pathLst>
                <a:path w="22968" h="14178" extrusionOk="0">
                  <a:moveTo>
                    <a:pt x="22502" y="0"/>
                  </a:moveTo>
                  <a:cubicBezTo>
                    <a:pt x="22325" y="0"/>
                    <a:pt x="22168" y="113"/>
                    <a:pt x="22110" y="295"/>
                  </a:cubicBezTo>
                  <a:cubicBezTo>
                    <a:pt x="21884" y="1009"/>
                    <a:pt x="21039" y="3390"/>
                    <a:pt x="19312" y="4581"/>
                  </a:cubicBezTo>
                  <a:cubicBezTo>
                    <a:pt x="17217" y="6022"/>
                    <a:pt x="14633" y="6034"/>
                    <a:pt x="12764" y="6034"/>
                  </a:cubicBezTo>
                  <a:lnTo>
                    <a:pt x="12061" y="6034"/>
                  </a:lnTo>
                  <a:cubicBezTo>
                    <a:pt x="11800" y="6045"/>
                    <a:pt x="11538" y="6045"/>
                    <a:pt x="11276" y="6045"/>
                  </a:cubicBezTo>
                  <a:cubicBezTo>
                    <a:pt x="8942" y="6069"/>
                    <a:pt x="6549" y="6081"/>
                    <a:pt x="3691" y="8058"/>
                  </a:cubicBezTo>
                  <a:cubicBezTo>
                    <a:pt x="1679" y="9463"/>
                    <a:pt x="798" y="11582"/>
                    <a:pt x="72" y="13642"/>
                  </a:cubicBezTo>
                  <a:cubicBezTo>
                    <a:pt x="0" y="13844"/>
                    <a:pt x="119" y="14082"/>
                    <a:pt x="322" y="14166"/>
                  </a:cubicBezTo>
                  <a:cubicBezTo>
                    <a:pt x="381" y="14177"/>
                    <a:pt x="441" y="14177"/>
                    <a:pt x="500" y="14177"/>
                  </a:cubicBezTo>
                  <a:cubicBezTo>
                    <a:pt x="655" y="14177"/>
                    <a:pt x="798" y="14070"/>
                    <a:pt x="846" y="13927"/>
                  </a:cubicBezTo>
                  <a:cubicBezTo>
                    <a:pt x="1524" y="11987"/>
                    <a:pt x="2346" y="9998"/>
                    <a:pt x="4144" y="8748"/>
                  </a:cubicBezTo>
                  <a:cubicBezTo>
                    <a:pt x="6799" y="6915"/>
                    <a:pt x="9073" y="6903"/>
                    <a:pt x="11276" y="6879"/>
                  </a:cubicBezTo>
                  <a:cubicBezTo>
                    <a:pt x="11526" y="6867"/>
                    <a:pt x="11800" y="6867"/>
                    <a:pt x="12061" y="6867"/>
                  </a:cubicBezTo>
                  <a:lnTo>
                    <a:pt x="12752" y="6867"/>
                  </a:lnTo>
                  <a:cubicBezTo>
                    <a:pt x="14740" y="6867"/>
                    <a:pt x="17455" y="6855"/>
                    <a:pt x="19777" y="5260"/>
                  </a:cubicBezTo>
                  <a:cubicBezTo>
                    <a:pt x="21717" y="3926"/>
                    <a:pt x="22658" y="1319"/>
                    <a:pt x="22896" y="545"/>
                  </a:cubicBezTo>
                  <a:cubicBezTo>
                    <a:pt x="22968" y="319"/>
                    <a:pt x="22849" y="92"/>
                    <a:pt x="22634" y="21"/>
                  </a:cubicBezTo>
                  <a:cubicBezTo>
                    <a:pt x="22590" y="7"/>
                    <a:pt x="22546" y="0"/>
                    <a:pt x="22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2561505" y="1056449"/>
              <a:ext cx="980453" cy="1142356"/>
            </a:xfrm>
            <a:custGeom>
              <a:avLst/>
              <a:gdLst/>
              <a:ahLst/>
              <a:cxnLst/>
              <a:rect l="l" t="t" r="r" b="b"/>
              <a:pathLst>
                <a:path w="17574" h="20476" extrusionOk="0">
                  <a:moveTo>
                    <a:pt x="17133" y="0"/>
                  </a:moveTo>
                  <a:cubicBezTo>
                    <a:pt x="17105" y="0"/>
                    <a:pt x="17078" y="3"/>
                    <a:pt x="17050" y="9"/>
                  </a:cubicBezTo>
                  <a:cubicBezTo>
                    <a:pt x="15205" y="354"/>
                    <a:pt x="12692" y="807"/>
                    <a:pt x="10966" y="2700"/>
                  </a:cubicBezTo>
                  <a:cubicBezTo>
                    <a:pt x="8966" y="4878"/>
                    <a:pt x="8370" y="7307"/>
                    <a:pt x="8037" y="10736"/>
                  </a:cubicBezTo>
                  <a:cubicBezTo>
                    <a:pt x="7846" y="12570"/>
                    <a:pt x="7323" y="15284"/>
                    <a:pt x="4882" y="17499"/>
                  </a:cubicBezTo>
                  <a:cubicBezTo>
                    <a:pt x="3453" y="18809"/>
                    <a:pt x="1560" y="19475"/>
                    <a:pt x="369" y="19642"/>
                  </a:cubicBezTo>
                  <a:cubicBezTo>
                    <a:pt x="143" y="19666"/>
                    <a:pt x="0" y="19880"/>
                    <a:pt x="24" y="20107"/>
                  </a:cubicBezTo>
                  <a:cubicBezTo>
                    <a:pt x="58" y="20313"/>
                    <a:pt x="248" y="20464"/>
                    <a:pt x="453" y="20464"/>
                  </a:cubicBezTo>
                  <a:cubicBezTo>
                    <a:pt x="461" y="20464"/>
                    <a:pt x="469" y="20464"/>
                    <a:pt x="476" y="20464"/>
                  </a:cubicBezTo>
                  <a:cubicBezTo>
                    <a:pt x="488" y="20464"/>
                    <a:pt x="500" y="20464"/>
                    <a:pt x="476" y="20476"/>
                  </a:cubicBezTo>
                  <a:cubicBezTo>
                    <a:pt x="1786" y="20285"/>
                    <a:pt x="3858" y="19547"/>
                    <a:pt x="5429" y="18118"/>
                  </a:cubicBezTo>
                  <a:cubicBezTo>
                    <a:pt x="8085" y="15713"/>
                    <a:pt x="8656" y="12808"/>
                    <a:pt x="8858" y="10832"/>
                  </a:cubicBezTo>
                  <a:cubicBezTo>
                    <a:pt x="9180" y="7557"/>
                    <a:pt x="9728" y="5271"/>
                    <a:pt x="11573" y="3247"/>
                  </a:cubicBezTo>
                  <a:cubicBezTo>
                    <a:pt x="13109" y="1557"/>
                    <a:pt x="15383" y="1140"/>
                    <a:pt x="17205" y="807"/>
                  </a:cubicBezTo>
                  <a:cubicBezTo>
                    <a:pt x="17431" y="771"/>
                    <a:pt x="17574" y="556"/>
                    <a:pt x="17526" y="330"/>
                  </a:cubicBezTo>
                  <a:cubicBezTo>
                    <a:pt x="17495" y="142"/>
                    <a:pt x="17326" y="0"/>
                    <a:pt x="17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3919870" y="2352832"/>
              <a:ext cx="33920" cy="61202"/>
            </a:xfrm>
            <a:custGeom>
              <a:avLst/>
              <a:gdLst/>
              <a:ahLst/>
              <a:cxnLst/>
              <a:rect l="l" t="t" r="r" b="b"/>
              <a:pathLst>
                <a:path w="608" h="1097" extrusionOk="0">
                  <a:moveTo>
                    <a:pt x="262" y="1"/>
                  </a:moveTo>
                  <a:cubicBezTo>
                    <a:pt x="191" y="84"/>
                    <a:pt x="96" y="120"/>
                    <a:pt x="1" y="144"/>
                  </a:cubicBezTo>
                  <a:lnTo>
                    <a:pt x="322" y="1096"/>
                  </a:lnTo>
                  <a:cubicBezTo>
                    <a:pt x="417" y="1049"/>
                    <a:pt x="501" y="1013"/>
                    <a:pt x="608" y="989"/>
                  </a:cubicBez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871389" y="2489014"/>
              <a:ext cx="41898" cy="24659"/>
            </a:xfrm>
            <a:custGeom>
              <a:avLst/>
              <a:gdLst/>
              <a:ahLst/>
              <a:cxnLst/>
              <a:rect l="l" t="t" r="r" b="b"/>
              <a:pathLst>
                <a:path w="751" h="442" extrusionOk="0">
                  <a:moveTo>
                    <a:pt x="631" y="1"/>
                  </a:moveTo>
                  <a:lnTo>
                    <a:pt x="0" y="143"/>
                  </a:lnTo>
                  <a:cubicBezTo>
                    <a:pt x="36" y="239"/>
                    <a:pt x="48" y="334"/>
                    <a:pt x="48" y="441"/>
                  </a:cubicBezTo>
                  <a:lnTo>
                    <a:pt x="750" y="286"/>
                  </a:lnTo>
                  <a:cubicBezTo>
                    <a:pt x="691" y="215"/>
                    <a:pt x="643" y="108"/>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4012871" y="2508931"/>
              <a:ext cx="47868" cy="55232"/>
            </a:xfrm>
            <a:custGeom>
              <a:avLst/>
              <a:gdLst/>
              <a:ahLst/>
              <a:cxnLst/>
              <a:rect l="l" t="t" r="r" b="b"/>
              <a:pathLst>
                <a:path w="858" h="990" extrusionOk="0">
                  <a:moveTo>
                    <a:pt x="191" y="1"/>
                  </a:moveTo>
                  <a:cubicBezTo>
                    <a:pt x="131" y="96"/>
                    <a:pt x="72" y="167"/>
                    <a:pt x="0" y="227"/>
                  </a:cubicBezTo>
                  <a:lnTo>
                    <a:pt x="667" y="989"/>
                  </a:lnTo>
                  <a:cubicBezTo>
                    <a:pt x="715" y="894"/>
                    <a:pt x="786" y="810"/>
                    <a:pt x="858" y="751"/>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4123781" y="2510270"/>
              <a:ext cx="54563" cy="54507"/>
            </a:xfrm>
            <a:custGeom>
              <a:avLst/>
              <a:gdLst/>
              <a:ahLst/>
              <a:cxnLst/>
              <a:rect l="l" t="t" r="r" b="b"/>
              <a:pathLst>
                <a:path w="978" h="977" extrusionOk="0">
                  <a:moveTo>
                    <a:pt x="763" y="1"/>
                  </a:moveTo>
                  <a:lnTo>
                    <a:pt x="1" y="739"/>
                  </a:lnTo>
                  <a:cubicBezTo>
                    <a:pt x="84" y="810"/>
                    <a:pt x="144" y="894"/>
                    <a:pt x="179" y="977"/>
                  </a:cubicBezTo>
                  <a:lnTo>
                    <a:pt x="977" y="203"/>
                  </a:lnTo>
                  <a:cubicBezTo>
                    <a:pt x="882" y="155"/>
                    <a:pt x="810" y="84"/>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903914" y="2405330"/>
              <a:ext cx="130939" cy="132222"/>
            </a:xfrm>
            <a:custGeom>
              <a:avLst/>
              <a:gdLst/>
              <a:ahLst/>
              <a:cxnLst/>
              <a:rect l="l" t="t" r="r" b="b"/>
              <a:pathLst>
                <a:path w="2347" h="2370" extrusionOk="0">
                  <a:moveTo>
                    <a:pt x="1179" y="0"/>
                  </a:moveTo>
                  <a:cubicBezTo>
                    <a:pt x="1084" y="0"/>
                    <a:pt x="1001" y="12"/>
                    <a:pt x="906" y="36"/>
                  </a:cubicBezTo>
                  <a:cubicBezTo>
                    <a:pt x="810" y="48"/>
                    <a:pt x="715" y="96"/>
                    <a:pt x="632" y="131"/>
                  </a:cubicBezTo>
                  <a:cubicBezTo>
                    <a:pt x="251" y="334"/>
                    <a:pt x="1" y="727"/>
                    <a:pt x="1" y="1179"/>
                  </a:cubicBezTo>
                  <a:cubicBezTo>
                    <a:pt x="1" y="1298"/>
                    <a:pt x="13" y="1405"/>
                    <a:pt x="48" y="1501"/>
                  </a:cubicBezTo>
                  <a:cubicBezTo>
                    <a:pt x="72" y="1608"/>
                    <a:pt x="120" y="1703"/>
                    <a:pt x="167" y="1786"/>
                  </a:cubicBezTo>
                  <a:cubicBezTo>
                    <a:pt x="370" y="2132"/>
                    <a:pt x="739" y="2370"/>
                    <a:pt x="1179" y="2370"/>
                  </a:cubicBezTo>
                  <a:cubicBezTo>
                    <a:pt x="1477" y="2370"/>
                    <a:pt x="1739" y="2251"/>
                    <a:pt x="1953" y="2072"/>
                  </a:cubicBezTo>
                  <a:cubicBezTo>
                    <a:pt x="2025" y="2013"/>
                    <a:pt x="2084" y="1941"/>
                    <a:pt x="2144" y="1846"/>
                  </a:cubicBezTo>
                  <a:cubicBezTo>
                    <a:pt x="2275" y="1667"/>
                    <a:pt x="2346" y="1429"/>
                    <a:pt x="2346" y="1191"/>
                  </a:cubicBezTo>
                  <a:cubicBezTo>
                    <a:pt x="2346" y="536"/>
                    <a:pt x="1822" y="12"/>
                    <a:pt x="1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3874011" y="2285103"/>
              <a:ext cx="76488" cy="76432"/>
            </a:xfrm>
            <a:custGeom>
              <a:avLst/>
              <a:gdLst/>
              <a:ahLst/>
              <a:cxnLst/>
              <a:rect l="l" t="t" r="r" b="b"/>
              <a:pathLst>
                <a:path w="1371" h="1370" extrusionOk="0">
                  <a:moveTo>
                    <a:pt x="692" y="0"/>
                  </a:moveTo>
                  <a:cubicBezTo>
                    <a:pt x="311" y="0"/>
                    <a:pt x="1" y="310"/>
                    <a:pt x="1" y="679"/>
                  </a:cubicBezTo>
                  <a:cubicBezTo>
                    <a:pt x="1" y="1060"/>
                    <a:pt x="311" y="1370"/>
                    <a:pt x="692" y="1370"/>
                  </a:cubicBezTo>
                  <a:cubicBezTo>
                    <a:pt x="751" y="1370"/>
                    <a:pt x="787" y="1370"/>
                    <a:pt x="834" y="1358"/>
                  </a:cubicBezTo>
                  <a:cubicBezTo>
                    <a:pt x="930" y="1322"/>
                    <a:pt x="1025" y="1274"/>
                    <a:pt x="1108" y="1215"/>
                  </a:cubicBezTo>
                  <a:cubicBezTo>
                    <a:pt x="1263" y="1096"/>
                    <a:pt x="1370" y="905"/>
                    <a:pt x="1370" y="679"/>
                  </a:cubicBezTo>
                  <a:cubicBezTo>
                    <a:pt x="1370" y="310"/>
                    <a:pt x="1073" y="0"/>
                    <a:pt x="6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043444" y="2538834"/>
              <a:ext cx="95010" cy="95066"/>
            </a:xfrm>
            <a:custGeom>
              <a:avLst/>
              <a:gdLst/>
              <a:ahLst/>
              <a:cxnLst/>
              <a:rect l="l" t="t" r="r" b="b"/>
              <a:pathLst>
                <a:path w="1703" h="1704" extrusionOk="0">
                  <a:moveTo>
                    <a:pt x="845" y="1"/>
                  </a:moveTo>
                  <a:cubicBezTo>
                    <a:pt x="643" y="1"/>
                    <a:pt x="441" y="84"/>
                    <a:pt x="298" y="203"/>
                  </a:cubicBezTo>
                  <a:cubicBezTo>
                    <a:pt x="226" y="274"/>
                    <a:pt x="143" y="346"/>
                    <a:pt x="107" y="441"/>
                  </a:cubicBezTo>
                  <a:cubicBezTo>
                    <a:pt x="48" y="572"/>
                    <a:pt x="0" y="703"/>
                    <a:pt x="0" y="858"/>
                  </a:cubicBezTo>
                  <a:cubicBezTo>
                    <a:pt x="0" y="1334"/>
                    <a:pt x="393" y="1703"/>
                    <a:pt x="845" y="1703"/>
                  </a:cubicBezTo>
                  <a:cubicBezTo>
                    <a:pt x="1322" y="1703"/>
                    <a:pt x="1703" y="1310"/>
                    <a:pt x="1703" y="858"/>
                  </a:cubicBezTo>
                  <a:cubicBezTo>
                    <a:pt x="1703" y="715"/>
                    <a:pt x="1667" y="584"/>
                    <a:pt x="1596" y="465"/>
                  </a:cubicBezTo>
                  <a:cubicBezTo>
                    <a:pt x="1548" y="382"/>
                    <a:pt x="1488" y="298"/>
                    <a:pt x="1417" y="227"/>
                  </a:cubicBezTo>
                  <a:cubicBezTo>
                    <a:pt x="1262" y="96"/>
                    <a:pt x="1072"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157032" y="2445833"/>
              <a:ext cx="82402" cy="81788"/>
            </a:xfrm>
            <a:custGeom>
              <a:avLst/>
              <a:gdLst/>
              <a:ahLst/>
              <a:cxnLst/>
              <a:rect l="l" t="t" r="r" b="b"/>
              <a:pathLst>
                <a:path w="1477" h="1466" extrusionOk="0">
                  <a:moveTo>
                    <a:pt x="738" y="1"/>
                  </a:moveTo>
                  <a:cubicBezTo>
                    <a:pt x="333" y="1"/>
                    <a:pt x="0" y="334"/>
                    <a:pt x="0" y="739"/>
                  </a:cubicBezTo>
                  <a:cubicBezTo>
                    <a:pt x="0" y="882"/>
                    <a:pt x="48" y="1037"/>
                    <a:pt x="143" y="1156"/>
                  </a:cubicBezTo>
                  <a:cubicBezTo>
                    <a:pt x="202" y="1239"/>
                    <a:pt x="274" y="1310"/>
                    <a:pt x="357" y="1358"/>
                  </a:cubicBezTo>
                  <a:cubicBezTo>
                    <a:pt x="476" y="1418"/>
                    <a:pt x="607" y="1465"/>
                    <a:pt x="750" y="1465"/>
                  </a:cubicBezTo>
                  <a:cubicBezTo>
                    <a:pt x="1155" y="1465"/>
                    <a:pt x="1476" y="1132"/>
                    <a:pt x="1476" y="739"/>
                  </a:cubicBezTo>
                  <a:cubicBezTo>
                    <a:pt x="1476" y="334"/>
                    <a:pt x="1155" y="1"/>
                    <a:pt x="7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3759140" y="2457158"/>
              <a:ext cx="114927" cy="114258"/>
            </a:xfrm>
            <a:custGeom>
              <a:avLst/>
              <a:gdLst/>
              <a:ahLst/>
              <a:cxnLst/>
              <a:rect l="l" t="t" r="r" b="b"/>
              <a:pathLst>
                <a:path w="2060" h="2048" extrusionOk="0">
                  <a:moveTo>
                    <a:pt x="1036" y="0"/>
                  </a:moveTo>
                  <a:cubicBezTo>
                    <a:pt x="465" y="0"/>
                    <a:pt x="0" y="453"/>
                    <a:pt x="0" y="1024"/>
                  </a:cubicBezTo>
                  <a:cubicBezTo>
                    <a:pt x="0" y="1584"/>
                    <a:pt x="465" y="2048"/>
                    <a:pt x="1036" y="2048"/>
                  </a:cubicBezTo>
                  <a:cubicBezTo>
                    <a:pt x="1596" y="2048"/>
                    <a:pt x="2060" y="1584"/>
                    <a:pt x="2060" y="1024"/>
                  </a:cubicBezTo>
                  <a:lnTo>
                    <a:pt x="2048" y="1012"/>
                  </a:lnTo>
                  <a:cubicBezTo>
                    <a:pt x="2048" y="905"/>
                    <a:pt x="2036" y="798"/>
                    <a:pt x="2000" y="714"/>
                  </a:cubicBezTo>
                  <a:cubicBezTo>
                    <a:pt x="1869" y="298"/>
                    <a:pt x="1488" y="0"/>
                    <a:pt x="1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36"/>
          <p:cNvSpPr/>
          <p:nvPr/>
        </p:nvSpPr>
        <p:spPr>
          <a:xfrm>
            <a:off x="342850" y="1812913"/>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079813" y="712150"/>
            <a:ext cx="1002419" cy="201996"/>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3948250" y="4604088"/>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3007;p67">
            <a:extLst>
              <a:ext uri="{FF2B5EF4-FFF2-40B4-BE49-F238E27FC236}">
                <a16:creationId xmlns:a16="http://schemas.microsoft.com/office/drawing/2014/main" id="{3EACC5C7-C4B7-4998-8E28-E2E5E2858C70}"/>
              </a:ext>
            </a:extLst>
          </p:cNvPr>
          <p:cNvGrpSpPr/>
          <p:nvPr/>
        </p:nvGrpSpPr>
        <p:grpSpPr>
          <a:xfrm>
            <a:off x="7862257" y="1888495"/>
            <a:ext cx="1212151" cy="3123781"/>
            <a:chOff x="-2590975" y="949400"/>
            <a:chExt cx="1507650" cy="3885300"/>
          </a:xfrm>
        </p:grpSpPr>
        <p:sp>
          <p:nvSpPr>
            <p:cNvPr id="85" name="Google Shape;3008;p67">
              <a:extLst>
                <a:ext uri="{FF2B5EF4-FFF2-40B4-BE49-F238E27FC236}">
                  <a16:creationId xmlns:a16="http://schemas.microsoft.com/office/drawing/2014/main" id="{09FCC3C6-9A0B-44F1-9E68-19C96B6A5989}"/>
                </a:ext>
              </a:extLst>
            </p:cNvPr>
            <p:cNvSpPr/>
            <p:nvPr/>
          </p:nvSpPr>
          <p:spPr>
            <a:xfrm>
              <a:off x="-2310575" y="4530750"/>
              <a:ext cx="370850" cy="303950"/>
            </a:xfrm>
            <a:custGeom>
              <a:avLst/>
              <a:gdLst/>
              <a:ahLst/>
              <a:cxnLst/>
              <a:rect l="l" t="t" r="r" b="b"/>
              <a:pathLst>
                <a:path w="14834" h="12158" extrusionOk="0">
                  <a:moveTo>
                    <a:pt x="14500" y="1"/>
                  </a:moveTo>
                  <a:cubicBezTo>
                    <a:pt x="13203" y="1"/>
                    <a:pt x="11919" y="14"/>
                    <a:pt x="10640" y="14"/>
                  </a:cubicBezTo>
                  <a:cubicBezTo>
                    <a:pt x="10001" y="14"/>
                    <a:pt x="9363" y="11"/>
                    <a:pt x="8724" y="1"/>
                  </a:cubicBezTo>
                  <a:lnTo>
                    <a:pt x="8724" y="1"/>
                  </a:lnTo>
                  <a:cubicBezTo>
                    <a:pt x="8785" y="3071"/>
                    <a:pt x="6384" y="5654"/>
                    <a:pt x="3800" y="7326"/>
                  </a:cubicBezTo>
                  <a:cubicBezTo>
                    <a:pt x="2280" y="8299"/>
                    <a:pt x="396" y="9210"/>
                    <a:pt x="31" y="11004"/>
                  </a:cubicBezTo>
                  <a:cubicBezTo>
                    <a:pt x="1" y="11186"/>
                    <a:pt x="1" y="11429"/>
                    <a:pt x="92" y="11612"/>
                  </a:cubicBezTo>
                  <a:cubicBezTo>
                    <a:pt x="214" y="11855"/>
                    <a:pt x="518" y="11946"/>
                    <a:pt x="730" y="12007"/>
                  </a:cubicBezTo>
                  <a:cubicBezTo>
                    <a:pt x="1178" y="12113"/>
                    <a:pt x="1633" y="12158"/>
                    <a:pt x="2090" y="12158"/>
                  </a:cubicBezTo>
                  <a:cubicBezTo>
                    <a:pt x="3336" y="12158"/>
                    <a:pt x="4597" y="11824"/>
                    <a:pt x="5776" y="11490"/>
                  </a:cubicBezTo>
                  <a:cubicBezTo>
                    <a:pt x="8755" y="10700"/>
                    <a:pt x="11673" y="9879"/>
                    <a:pt x="14652" y="9058"/>
                  </a:cubicBezTo>
                  <a:cubicBezTo>
                    <a:pt x="14834" y="6019"/>
                    <a:pt x="14743" y="2979"/>
                    <a:pt x="14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09;p67">
              <a:extLst>
                <a:ext uri="{FF2B5EF4-FFF2-40B4-BE49-F238E27FC236}">
                  <a16:creationId xmlns:a16="http://schemas.microsoft.com/office/drawing/2014/main" id="{F76FED66-78A7-4519-A208-BC9891DC493C}"/>
                </a:ext>
              </a:extLst>
            </p:cNvPr>
            <p:cNvSpPr/>
            <p:nvPr/>
          </p:nvSpPr>
          <p:spPr>
            <a:xfrm>
              <a:off x="-1702650" y="4530750"/>
              <a:ext cx="370850" cy="303950"/>
            </a:xfrm>
            <a:custGeom>
              <a:avLst/>
              <a:gdLst/>
              <a:ahLst/>
              <a:cxnLst/>
              <a:rect l="l" t="t" r="r" b="b"/>
              <a:pathLst>
                <a:path w="14834" h="12158" extrusionOk="0">
                  <a:moveTo>
                    <a:pt x="335" y="1"/>
                  </a:moveTo>
                  <a:cubicBezTo>
                    <a:pt x="92" y="2979"/>
                    <a:pt x="0" y="6019"/>
                    <a:pt x="183" y="9058"/>
                  </a:cubicBezTo>
                  <a:cubicBezTo>
                    <a:pt x="3162" y="9879"/>
                    <a:pt x="6080" y="10700"/>
                    <a:pt x="9058" y="11490"/>
                  </a:cubicBezTo>
                  <a:cubicBezTo>
                    <a:pt x="10237" y="11824"/>
                    <a:pt x="11498" y="12158"/>
                    <a:pt x="12745" y="12158"/>
                  </a:cubicBezTo>
                  <a:cubicBezTo>
                    <a:pt x="13201" y="12158"/>
                    <a:pt x="13656" y="12113"/>
                    <a:pt x="14104" y="12007"/>
                  </a:cubicBezTo>
                  <a:cubicBezTo>
                    <a:pt x="14317" y="11946"/>
                    <a:pt x="14621" y="11855"/>
                    <a:pt x="14742" y="11612"/>
                  </a:cubicBezTo>
                  <a:cubicBezTo>
                    <a:pt x="14833" y="11429"/>
                    <a:pt x="14833" y="11186"/>
                    <a:pt x="14773" y="11004"/>
                  </a:cubicBezTo>
                  <a:cubicBezTo>
                    <a:pt x="14438" y="9210"/>
                    <a:pt x="12554" y="8299"/>
                    <a:pt x="11034" y="7326"/>
                  </a:cubicBezTo>
                  <a:cubicBezTo>
                    <a:pt x="8481" y="5654"/>
                    <a:pt x="6080" y="3071"/>
                    <a:pt x="6110" y="1"/>
                  </a:cubicBezTo>
                  <a:lnTo>
                    <a:pt x="6110" y="1"/>
                  </a:lnTo>
                  <a:cubicBezTo>
                    <a:pt x="5472" y="11"/>
                    <a:pt x="4833" y="14"/>
                    <a:pt x="4194" y="14"/>
                  </a:cubicBezTo>
                  <a:cubicBezTo>
                    <a:pt x="2915" y="14"/>
                    <a:pt x="1632"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10;p67">
              <a:extLst>
                <a:ext uri="{FF2B5EF4-FFF2-40B4-BE49-F238E27FC236}">
                  <a16:creationId xmlns:a16="http://schemas.microsoft.com/office/drawing/2014/main" id="{87E27447-8FCE-45E1-844E-059C33ECCDA4}"/>
                </a:ext>
              </a:extLst>
            </p:cNvPr>
            <p:cNvSpPr/>
            <p:nvPr/>
          </p:nvSpPr>
          <p:spPr>
            <a:xfrm>
              <a:off x="-2151000" y="2667500"/>
              <a:ext cx="699900" cy="1934425"/>
            </a:xfrm>
            <a:custGeom>
              <a:avLst/>
              <a:gdLst/>
              <a:ahLst/>
              <a:cxnLst/>
              <a:rect l="l" t="t" r="r" b="b"/>
              <a:pathLst>
                <a:path w="27996" h="77377" extrusionOk="0">
                  <a:moveTo>
                    <a:pt x="1855" y="1"/>
                  </a:moveTo>
                  <a:cubicBezTo>
                    <a:pt x="1" y="21429"/>
                    <a:pt x="1034" y="51187"/>
                    <a:pt x="609" y="76597"/>
                  </a:cubicBezTo>
                  <a:cubicBezTo>
                    <a:pt x="1124" y="77124"/>
                    <a:pt x="2392" y="77309"/>
                    <a:pt x="3816" y="77309"/>
                  </a:cubicBezTo>
                  <a:cubicBezTo>
                    <a:pt x="6423" y="77309"/>
                    <a:pt x="9556" y="76690"/>
                    <a:pt x="9576" y="76415"/>
                  </a:cubicBezTo>
                  <a:cubicBezTo>
                    <a:pt x="10427" y="54469"/>
                    <a:pt x="11642" y="29758"/>
                    <a:pt x="13649" y="10821"/>
                  </a:cubicBezTo>
                  <a:cubicBezTo>
                    <a:pt x="16384" y="28117"/>
                    <a:pt x="16384" y="75351"/>
                    <a:pt x="16901" y="76385"/>
                  </a:cubicBezTo>
                  <a:cubicBezTo>
                    <a:pt x="17285" y="77067"/>
                    <a:pt x="18832" y="77377"/>
                    <a:pt x="20528" y="77377"/>
                  </a:cubicBezTo>
                  <a:cubicBezTo>
                    <a:pt x="22460" y="77377"/>
                    <a:pt x="24586" y="76975"/>
                    <a:pt x="25412" y="76263"/>
                  </a:cubicBezTo>
                  <a:cubicBezTo>
                    <a:pt x="25868" y="75838"/>
                    <a:pt x="27995" y="23679"/>
                    <a:pt x="24743" y="2767"/>
                  </a:cubicBezTo>
                  <a:cubicBezTo>
                    <a:pt x="23682" y="2817"/>
                    <a:pt x="22620" y="2842"/>
                    <a:pt x="21559" y="2842"/>
                  </a:cubicBezTo>
                  <a:cubicBezTo>
                    <a:pt x="14898" y="2842"/>
                    <a:pt x="8252" y="1862"/>
                    <a:pt x="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11;p67">
              <a:extLst>
                <a:ext uri="{FF2B5EF4-FFF2-40B4-BE49-F238E27FC236}">
                  <a16:creationId xmlns:a16="http://schemas.microsoft.com/office/drawing/2014/main" id="{9276B143-0B31-4114-B91A-0F4B45792FF9}"/>
                </a:ext>
              </a:extLst>
            </p:cNvPr>
            <p:cNvSpPr/>
            <p:nvPr/>
          </p:nvSpPr>
          <p:spPr>
            <a:xfrm>
              <a:off x="-1967850" y="1436475"/>
              <a:ext cx="254575" cy="291075"/>
            </a:xfrm>
            <a:custGeom>
              <a:avLst/>
              <a:gdLst/>
              <a:ahLst/>
              <a:cxnLst/>
              <a:rect l="l" t="t" r="r" b="b"/>
              <a:pathLst>
                <a:path w="10183" h="11643" extrusionOk="0">
                  <a:moveTo>
                    <a:pt x="0" y="1"/>
                  </a:moveTo>
                  <a:lnTo>
                    <a:pt x="213" y="5472"/>
                  </a:lnTo>
                  <a:lnTo>
                    <a:pt x="1125" y="9940"/>
                  </a:lnTo>
                  <a:lnTo>
                    <a:pt x="5563" y="11642"/>
                  </a:lnTo>
                  <a:lnTo>
                    <a:pt x="9089" y="8177"/>
                  </a:lnTo>
                  <a:lnTo>
                    <a:pt x="10183" y="5411"/>
                  </a:lnTo>
                  <a:lnTo>
                    <a:pt x="10183" y="1"/>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12;p67">
              <a:extLst>
                <a:ext uri="{FF2B5EF4-FFF2-40B4-BE49-F238E27FC236}">
                  <a16:creationId xmlns:a16="http://schemas.microsoft.com/office/drawing/2014/main" id="{B52138E9-A6B3-45A3-B264-D6D650FB3EB9}"/>
                </a:ext>
              </a:extLst>
            </p:cNvPr>
            <p:cNvSpPr/>
            <p:nvPr/>
          </p:nvSpPr>
          <p:spPr>
            <a:xfrm>
              <a:off x="-2121350" y="1621125"/>
              <a:ext cx="599575" cy="1222600"/>
            </a:xfrm>
            <a:custGeom>
              <a:avLst/>
              <a:gdLst/>
              <a:ahLst/>
              <a:cxnLst/>
              <a:rect l="l" t="t" r="r" b="b"/>
              <a:pathLst>
                <a:path w="23983" h="48904" extrusionOk="0">
                  <a:moveTo>
                    <a:pt x="7569" y="1"/>
                  </a:moveTo>
                  <a:cubicBezTo>
                    <a:pt x="6687" y="1"/>
                    <a:pt x="0" y="4530"/>
                    <a:pt x="0" y="4682"/>
                  </a:cubicBezTo>
                  <a:cubicBezTo>
                    <a:pt x="31" y="10153"/>
                    <a:pt x="1520" y="43375"/>
                    <a:pt x="1551" y="48816"/>
                  </a:cubicBezTo>
                  <a:cubicBezTo>
                    <a:pt x="3070" y="48880"/>
                    <a:pt x="4617" y="48904"/>
                    <a:pt x="6177" y="48904"/>
                  </a:cubicBezTo>
                  <a:cubicBezTo>
                    <a:pt x="11107" y="48904"/>
                    <a:pt x="16177" y="48663"/>
                    <a:pt x="21002" y="48663"/>
                  </a:cubicBezTo>
                  <a:cubicBezTo>
                    <a:pt x="21216" y="48663"/>
                    <a:pt x="21429" y="48663"/>
                    <a:pt x="21642" y="48664"/>
                  </a:cubicBezTo>
                  <a:cubicBezTo>
                    <a:pt x="23071" y="48664"/>
                    <a:pt x="23983" y="4530"/>
                    <a:pt x="23861" y="4287"/>
                  </a:cubicBezTo>
                  <a:cubicBezTo>
                    <a:pt x="23742" y="3989"/>
                    <a:pt x="16322" y="56"/>
                    <a:pt x="15857" y="56"/>
                  </a:cubicBezTo>
                  <a:cubicBezTo>
                    <a:pt x="15847" y="56"/>
                    <a:pt x="15840" y="58"/>
                    <a:pt x="15837" y="62"/>
                  </a:cubicBezTo>
                  <a:cubicBezTo>
                    <a:pt x="14621" y="1369"/>
                    <a:pt x="12341" y="4287"/>
                    <a:pt x="11581" y="4287"/>
                  </a:cubicBezTo>
                  <a:cubicBezTo>
                    <a:pt x="10943" y="4287"/>
                    <a:pt x="8207" y="1"/>
                    <a:pt x="7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13;p67">
              <a:extLst>
                <a:ext uri="{FF2B5EF4-FFF2-40B4-BE49-F238E27FC236}">
                  <a16:creationId xmlns:a16="http://schemas.microsoft.com/office/drawing/2014/main" id="{108830EB-94A0-4609-BF16-1EDB5C886B4F}"/>
                </a:ext>
              </a:extLst>
            </p:cNvPr>
            <p:cNvSpPr/>
            <p:nvPr/>
          </p:nvSpPr>
          <p:spPr>
            <a:xfrm>
              <a:off x="-1836400" y="1747925"/>
              <a:ext cx="19800" cy="1130650"/>
            </a:xfrm>
            <a:custGeom>
              <a:avLst/>
              <a:gdLst/>
              <a:ahLst/>
              <a:cxnLst/>
              <a:rect l="l" t="t" r="r" b="b"/>
              <a:pathLst>
                <a:path w="792" h="45226" extrusionOk="0">
                  <a:moveTo>
                    <a:pt x="321" y="1"/>
                  </a:moveTo>
                  <a:cubicBezTo>
                    <a:pt x="294" y="1"/>
                    <a:pt x="274" y="23"/>
                    <a:pt x="274" y="66"/>
                  </a:cubicBezTo>
                  <a:cubicBezTo>
                    <a:pt x="1" y="5598"/>
                    <a:pt x="214" y="11191"/>
                    <a:pt x="274" y="16783"/>
                  </a:cubicBezTo>
                  <a:cubicBezTo>
                    <a:pt x="305" y="23410"/>
                    <a:pt x="335" y="30036"/>
                    <a:pt x="396" y="36692"/>
                  </a:cubicBezTo>
                  <a:cubicBezTo>
                    <a:pt x="396" y="39489"/>
                    <a:pt x="305" y="42316"/>
                    <a:pt x="457" y="45112"/>
                  </a:cubicBezTo>
                  <a:cubicBezTo>
                    <a:pt x="457" y="45188"/>
                    <a:pt x="510" y="45226"/>
                    <a:pt x="563" y="45226"/>
                  </a:cubicBezTo>
                  <a:cubicBezTo>
                    <a:pt x="616" y="45226"/>
                    <a:pt x="669" y="45188"/>
                    <a:pt x="669" y="45112"/>
                  </a:cubicBezTo>
                  <a:cubicBezTo>
                    <a:pt x="791" y="42680"/>
                    <a:pt x="730" y="40218"/>
                    <a:pt x="730" y="37787"/>
                  </a:cubicBezTo>
                  <a:cubicBezTo>
                    <a:pt x="730" y="34656"/>
                    <a:pt x="669" y="31556"/>
                    <a:pt x="669" y="28425"/>
                  </a:cubicBezTo>
                  <a:cubicBezTo>
                    <a:pt x="639" y="21799"/>
                    <a:pt x="609" y="15172"/>
                    <a:pt x="517" y="8516"/>
                  </a:cubicBezTo>
                  <a:cubicBezTo>
                    <a:pt x="487" y="5719"/>
                    <a:pt x="517" y="2893"/>
                    <a:pt x="426" y="96"/>
                  </a:cubicBezTo>
                  <a:cubicBezTo>
                    <a:pt x="394" y="31"/>
                    <a:pt x="352" y="1"/>
                    <a:pt x="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14;p67">
              <a:extLst>
                <a:ext uri="{FF2B5EF4-FFF2-40B4-BE49-F238E27FC236}">
                  <a16:creationId xmlns:a16="http://schemas.microsoft.com/office/drawing/2014/main" id="{5F13480F-F11E-4EB8-BF9E-3A3EDBB729A9}"/>
                </a:ext>
              </a:extLst>
            </p:cNvPr>
            <p:cNvSpPr/>
            <p:nvPr/>
          </p:nvSpPr>
          <p:spPr>
            <a:xfrm>
              <a:off x="-2320450" y="1613525"/>
              <a:ext cx="1022850" cy="1925350"/>
            </a:xfrm>
            <a:custGeom>
              <a:avLst/>
              <a:gdLst/>
              <a:ahLst/>
              <a:cxnLst/>
              <a:rect l="l" t="t" r="r" b="b"/>
              <a:pathLst>
                <a:path w="40914" h="77014" extrusionOk="0">
                  <a:moveTo>
                    <a:pt x="24834" y="1"/>
                  </a:moveTo>
                  <a:lnTo>
                    <a:pt x="19636" y="22159"/>
                  </a:lnTo>
                  <a:lnTo>
                    <a:pt x="13709" y="244"/>
                  </a:lnTo>
                  <a:lnTo>
                    <a:pt x="11825" y="700"/>
                  </a:lnTo>
                  <a:lnTo>
                    <a:pt x="3831" y="2615"/>
                  </a:lnTo>
                  <a:cubicBezTo>
                    <a:pt x="3831" y="2615"/>
                    <a:pt x="4499" y="30913"/>
                    <a:pt x="4043" y="45351"/>
                  </a:cubicBezTo>
                  <a:cubicBezTo>
                    <a:pt x="3648" y="58208"/>
                    <a:pt x="1" y="74987"/>
                    <a:pt x="1" y="74987"/>
                  </a:cubicBezTo>
                  <a:cubicBezTo>
                    <a:pt x="1" y="74987"/>
                    <a:pt x="11929" y="77013"/>
                    <a:pt x="24052" y="77013"/>
                  </a:cubicBezTo>
                  <a:cubicBezTo>
                    <a:pt x="30113" y="77013"/>
                    <a:pt x="36222" y="76507"/>
                    <a:pt x="40913" y="74987"/>
                  </a:cubicBezTo>
                  <a:cubicBezTo>
                    <a:pt x="40913" y="74987"/>
                    <a:pt x="35442" y="45959"/>
                    <a:pt x="35594" y="43588"/>
                  </a:cubicBezTo>
                  <a:cubicBezTo>
                    <a:pt x="35685" y="41187"/>
                    <a:pt x="34713" y="2615"/>
                    <a:pt x="34713" y="2615"/>
                  </a:cubicBezTo>
                  <a:lnTo>
                    <a:pt x="26475" y="426"/>
                  </a:lnTo>
                  <a:lnTo>
                    <a:pt x="24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15;p67">
              <a:extLst>
                <a:ext uri="{FF2B5EF4-FFF2-40B4-BE49-F238E27FC236}">
                  <a16:creationId xmlns:a16="http://schemas.microsoft.com/office/drawing/2014/main" id="{0BCFD213-C0B8-4F24-9C68-A70EB70342C6}"/>
                </a:ext>
              </a:extLst>
            </p:cNvPr>
            <p:cNvSpPr/>
            <p:nvPr/>
          </p:nvSpPr>
          <p:spPr>
            <a:xfrm>
              <a:off x="-1844750" y="2164650"/>
              <a:ext cx="41825" cy="1355850"/>
            </a:xfrm>
            <a:custGeom>
              <a:avLst/>
              <a:gdLst/>
              <a:ahLst/>
              <a:cxnLst/>
              <a:rect l="l" t="t" r="r" b="b"/>
              <a:pathLst>
                <a:path w="1673" h="54234" extrusionOk="0">
                  <a:moveTo>
                    <a:pt x="574" y="0"/>
                  </a:moveTo>
                  <a:cubicBezTo>
                    <a:pt x="525" y="0"/>
                    <a:pt x="472" y="38"/>
                    <a:pt x="456" y="114"/>
                  </a:cubicBezTo>
                  <a:cubicBezTo>
                    <a:pt x="0" y="4309"/>
                    <a:pt x="244" y="8686"/>
                    <a:pt x="304" y="12911"/>
                  </a:cubicBezTo>
                  <a:cubicBezTo>
                    <a:pt x="304" y="17622"/>
                    <a:pt x="335" y="22333"/>
                    <a:pt x="335" y="27045"/>
                  </a:cubicBezTo>
                  <a:cubicBezTo>
                    <a:pt x="365" y="36011"/>
                    <a:pt x="61" y="45039"/>
                    <a:pt x="639" y="54006"/>
                  </a:cubicBezTo>
                  <a:cubicBezTo>
                    <a:pt x="639" y="54158"/>
                    <a:pt x="745" y="54234"/>
                    <a:pt x="855" y="54234"/>
                  </a:cubicBezTo>
                  <a:cubicBezTo>
                    <a:pt x="965" y="54234"/>
                    <a:pt x="1079" y="54158"/>
                    <a:pt x="1095" y="54006"/>
                  </a:cubicBezTo>
                  <a:cubicBezTo>
                    <a:pt x="1672" y="45100"/>
                    <a:pt x="1216" y="36011"/>
                    <a:pt x="1095" y="27045"/>
                  </a:cubicBezTo>
                  <a:cubicBezTo>
                    <a:pt x="1064" y="22455"/>
                    <a:pt x="973" y="17805"/>
                    <a:pt x="943" y="13215"/>
                  </a:cubicBezTo>
                  <a:cubicBezTo>
                    <a:pt x="912" y="8868"/>
                    <a:pt x="1155" y="4400"/>
                    <a:pt x="669" y="114"/>
                  </a:cubicBezTo>
                  <a:cubicBezTo>
                    <a:pt x="669" y="38"/>
                    <a:pt x="623" y="0"/>
                    <a:pt x="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16;p67">
              <a:extLst>
                <a:ext uri="{FF2B5EF4-FFF2-40B4-BE49-F238E27FC236}">
                  <a16:creationId xmlns:a16="http://schemas.microsoft.com/office/drawing/2014/main" id="{16496CB9-467B-42E6-A7FB-104A07B5CD06}"/>
                </a:ext>
              </a:extLst>
            </p:cNvPr>
            <p:cNvSpPr/>
            <p:nvPr/>
          </p:nvSpPr>
          <p:spPr>
            <a:xfrm>
              <a:off x="-2034725" y="1620375"/>
              <a:ext cx="203675" cy="547150"/>
            </a:xfrm>
            <a:custGeom>
              <a:avLst/>
              <a:gdLst/>
              <a:ahLst/>
              <a:cxnLst/>
              <a:rect l="l" t="t" r="r" b="b"/>
              <a:pathLst>
                <a:path w="8147" h="21886" extrusionOk="0">
                  <a:moveTo>
                    <a:pt x="2219" y="1"/>
                  </a:moveTo>
                  <a:lnTo>
                    <a:pt x="365" y="396"/>
                  </a:lnTo>
                  <a:lnTo>
                    <a:pt x="0" y="10639"/>
                  </a:lnTo>
                  <a:lnTo>
                    <a:pt x="3253" y="13283"/>
                  </a:lnTo>
                  <a:lnTo>
                    <a:pt x="1399" y="16110"/>
                  </a:lnTo>
                  <a:lnTo>
                    <a:pt x="8147" y="21885"/>
                  </a:lnTo>
                  <a:lnTo>
                    <a:pt x="8147" y="21885"/>
                  </a:lnTo>
                  <a:lnTo>
                    <a:pt x="22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17;p67">
              <a:extLst>
                <a:ext uri="{FF2B5EF4-FFF2-40B4-BE49-F238E27FC236}">
                  <a16:creationId xmlns:a16="http://schemas.microsoft.com/office/drawing/2014/main" id="{ADC5A7BC-7E51-4749-9E45-5A7BFF5291F1}"/>
                </a:ext>
              </a:extLst>
            </p:cNvPr>
            <p:cNvSpPr/>
            <p:nvPr/>
          </p:nvSpPr>
          <p:spPr>
            <a:xfrm>
              <a:off x="-1831075" y="1613525"/>
              <a:ext cx="184675" cy="554000"/>
            </a:xfrm>
            <a:custGeom>
              <a:avLst/>
              <a:gdLst/>
              <a:ahLst/>
              <a:cxnLst/>
              <a:rect l="l" t="t" r="r" b="b"/>
              <a:pathLst>
                <a:path w="7387" h="22160" extrusionOk="0">
                  <a:moveTo>
                    <a:pt x="5229" y="1"/>
                  </a:moveTo>
                  <a:lnTo>
                    <a:pt x="1" y="22159"/>
                  </a:lnTo>
                  <a:lnTo>
                    <a:pt x="6049" y="16293"/>
                  </a:lnTo>
                  <a:lnTo>
                    <a:pt x="4347" y="13679"/>
                  </a:lnTo>
                  <a:lnTo>
                    <a:pt x="7387" y="11217"/>
                  </a:lnTo>
                  <a:lnTo>
                    <a:pt x="6840" y="426"/>
                  </a:lnTo>
                  <a:lnTo>
                    <a:pt x="52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18;p67">
              <a:extLst>
                <a:ext uri="{FF2B5EF4-FFF2-40B4-BE49-F238E27FC236}">
                  <a16:creationId xmlns:a16="http://schemas.microsoft.com/office/drawing/2014/main" id="{801B8F0A-70BC-4A30-AF25-5E683DD1196D}"/>
                </a:ext>
              </a:extLst>
            </p:cNvPr>
            <p:cNvSpPr/>
            <p:nvPr/>
          </p:nvSpPr>
          <p:spPr>
            <a:xfrm>
              <a:off x="-1979250" y="1573250"/>
              <a:ext cx="280425" cy="227250"/>
            </a:xfrm>
            <a:custGeom>
              <a:avLst/>
              <a:gdLst/>
              <a:ahLst/>
              <a:cxnLst/>
              <a:rect l="l" t="t" r="r" b="b"/>
              <a:pathLst>
                <a:path w="11217" h="9090" extrusionOk="0">
                  <a:moveTo>
                    <a:pt x="10700" y="1"/>
                  </a:moveTo>
                  <a:cubicBezTo>
                    <a:pt x="9788" y="1460"/>
                    <a:pt x="7235" y="4408"/>
                    <a:pt x="6049" y="5685"/>
                  </a:cubicBezTo>
                  <a:cubicBezTo>
                    <a:pt x="4803" y="4864"/>
                    <a:pt x="1429" y="1034"/>
                    <a:pt x="699" y="62"/>
                  </a:cubicBezTo>
                  <a:cubicBezTo>
                    <a:pt x="698" y="58"/>
                    <a:pt x="693" y="56"/>
                    <a:pt x="687" y="56"/>
                  </a:cubicBezTo>
                  <a:cubicBezTo>
                    <a:pt x="591" y="56"/>
                    <a:pt x="0" y="515"/>
                    <a:pt x="0" y="1886"/>
                  </a:cubicBezTo>
                  <a:cubicBezTo>
                    <a:pt x="0" y="4182"/>
                    <a:pt x="1712" y="9090"/>
                    <a:pt x="1792" y="9090"/>
                  </a:cubicBezTo>
                  <a:cubicBezTo>
                    <a:pt x="1793" y="9090"/>
                    <a:pt x="1793" y="9090"/>
                    <a:pt x="1794" y="9089"/>
                  </a:cubicBezTo>
                  <a:cubicBezTo>
                    <a:pt x="2280" y="8664"/>
                    <a:pt x="3800" y="5107"/>
                    <a:pt x="4469" y="4955"/>
                  </a:cubicBezTo>
                  <a:cubicBezTo>
                    <a:pt x="4985" y="5685"/>
                    <a:pt x="5532" y="6354"/>
                    <a:pt x="6019" y="7083"/>
                  </a:cubicBezTo>
                  <a:cubicBezTo>
                    <a:pt x="6596" y="6475"/>
                    <a:pt x="6991" y="5746"/>
                    <a:pt x="7235" y="4955"/>
                  </a:cubicBezTo>
                  <a:cubicBezTo>
                    <a:pt x="8359" y="5959"/>
                    <a:pt x="9089" y="7083"/>
                    <a:pt x="9545" y="8573"/>
                  </a:cubicBezTo>
                  <a:cubicBezTo>
                    <a:pt x="10791" y="7539"/>
                    <a:pt x="11156" y="2645"/>
                    <a:pt x="11186" y="1642"/>
                  </a:cubicBezTo>
                  <a:cubicBezTo>
                    <a:pt x="11216" y="1156"/>
                    <a:pt x="11156" y="518"/>
                    <a:pt x="10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19;p67">
              <a:extLst>
                <a:ext uri="{FF2B5EF4-FFF2-40B4-BE49-F238E27FC236}">
                  <a16:creationId xmlns:a16="http://schemas.microsoft.com/office/drawing/2014/main" id="{241B052E-8817-46A3-AE75-DAC117C9055A}"/>
                </a:ext>
              </a:extLst>
            </p:cNvPr>
            <p:cNvSpPr/>
            <p:nvPr/>
          </p:nvSpPr>
          <p:spPr>
            <a:xfrm>
              <a:off x="-2144900" y="2831300"/>
              <a:ext cx="221900" cy="24250"/>
            </a:xfrm>
            <a:custGeom>
              <a:avLst/>
              <a:gdLst/>
              <a:ahLst/>
              <a:cxnLst/>
              <a:rect l="l" t="t" r="r" b="b"/>
              <a:pathLst>
                <a:path w="8876" h="970" extrusionOk="0">
                  <a:moveTo>
                    <a:pt x="6723" y="1"/>
                  </a:moveTo>
                  <a:cubicBezTo>
                    <a:pt x="5921" y="1"/>
                    <a:pt x="5101" y="75"/>
                    <a:pt x="4347" y="75"/>
                  </a:cubicBezTo>
                  <a:cubicBezTo>
                    <a:pt x="3725" y="75"/>
                    <a:pt x="3072" y="43"/>
                    <a:pt x="2422" y="43"/>
                  </a:cubicBezTo>
                  <a:cubicBezTo>
                    <a:pt x="1641" y="43"/>
                    <a:pt x="865" y="89"/>
                    <a:pt x="152" y="288"/>
                  </a:cubicBezTo>
                  <a:cubicBezTo>
                    <a:pt x="0" y="379"/>
                    <a:pt x="0" y="652"/>
                    <a:pt x="152" y="683"/>
                  </a:cubicBezTo>
                  <a:cubicBezTo>
                    <a:pt x="865" y="882"/>
                    <a:pt x="1641" y="927"/>
                    <a:pt x="2422" y="927"/>
                  </a:cubicBezTo>
                  <a:cubicBezTo>
                    <a:pt x="3072" y="927"/>
                    <a:pt x="3725" y="896"/>
                    <a:pt x="4347" y="896"/>
                  </a:cubicBezTo>
                  <a:cubicBezTo>
                    <a:pt x="5101" y="896"/>
                    <a:pt x="5921" y="970"/>
                    <a:pt x="6723" y="970"/>
                  </a:cubicBezTo>
                  <a:cubicBezTo>
                    <a:pt x="7375" y="970"/>
                    <a:pt x="8016" y="921"/>
                    <a:pt x="8602" y="744"/>
                  </a:cubicBezTo>
                  <a:cubicBezTo>
                    <a:pt x="8876" y="683"/>
                    <a:pt x="8876" y="288"/>
                    <a:pt x="8602" y="227"/>
                  </a:cubicBezTo>
                  <a:cubicBezTo>
                    <a:pt x="8016" y="50"/>
                    <a:pt x="7375" y="1"/>
                    <a:pt x="6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20;p67">
              <a:extLst>
                <a:ext uri="{FF2B5EF4-FFF2-40B4-BE49-F238E27FC236}">
                  <a16:creationId xmlns:a16="http://schemas.microsoft.com/office/drawing/2014/main" id="{DEA9BB02-F9E4-46E6-B800-42BC6565C066}"/>
                </a:ext>
              </a:extLst>
            </p:cNvPr>
            <p:cNvSpPr/>
            <p:nvPr/>
          </p:nvSpPr>
          <p:spPr>
            <a:xfrm>
              <a:off x="-2590975" y="1677075"/>
              <a:ext cx="503825" cy="786950"/>
            </a:xfrm>
            <a:custGeom>
              <a:avLst/>
              <a:gdLst/>
              <a:ahLst/>
              <a:cxnLst/>
              <a:rect l="l" t="t" r="r" b="b"/>
              <a:pathLst>
                <a:path w="20153" h="31478" extrusionOk="0">
                  <a:moveTo>
                    <a:pt x="15165" y="0"/>
                  </a:moveTo>
                  <a:cubicBezTo>
                    <a:pt x="14992" y="0"/>
                    <a:pt x="14820" y="24"/>
                    <a:pt x="14652" y="73"/>
                  </a:cubicBezTo>
                  <a:cubicBezTo>
                    <a:pt x="9515" y="1532"/>
                    <a:pt x="4195" y="18645"/>
                    <a:pt x="3314" y="20772"/>
                  </a:cubicBezTo>
                  <a:cubicBezTo>
                    <a:pt x="1521" y="25149"/>
                    <a:pt x="1" y="29253"/>
                    <a:pt x="3192" y="31289"/>
                  </a:cubicBezTo>
                  <a:cubicBezTo>
                    <a:pt x="3383" y="31408"/>
                    <a:pt x="3672" y="31478"/>
                    <a:pt x="4040" y="31478"/>
                  </a:cubicBezTo>
                  <a:cubicBezTo>
                    <a:pt x="6026" y="31478"/>
                    <a:pt x="10318" y="29448"/>
                    <a:pt x="13831" y="22140"/>
                  </a:cubicBezTo>
                  <a:cubicBezTo>
                    <a:pt x="15655" y="18310"/>
                    <a:pt x="17174" y="14359"/>
                    <a:pt x="18451" y="10286"/>
                  </a:cubicBezTo>
                  <a:cubicBezTo>
                    <a:pt x="20153" y="4614"/>
                    <a:pt x="17568" y="0"/>
                    <a:pt x="1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1;p67">
              <a:extLst>
                <a:ext uri="{FF2B5EF4-FFF2-40B4-BE49-F238E27FC236}">
                  <a16:creationId xmlns:a16="http://schemas.microsoft.com/office/drawing/2014/main" id="{C0649A93-C5B1-4443-87FF-8AE62963D0CD}"/>
                </a:ext>
              </a:extLst>
            </p:cNvPr>
            <p:cNvSpPr/>
            <p:nvPr/>
          </p:nvSpPr>
          <p:spPr>
            <a:xfrm>
              <a:off x="-2056775" y="1636275"/>
              <a:ext cx="293350" cy="289625"/>
            </a:xfrm>
            <a:custGeom>
              <a:avLst/>
              <a:gdLst/>
              <a:ahLst/>
              <a:cxnLst/>
              <a:rect l="l" t="t" r="r" b="b"/>
              <a:pathLst>
                <a:path w="11734" h="11585" extrusionOk="0">
                  <a:moveTo>
                    <a:pt x="5911" y="0"/>
                  </a:moveTo>
                  <a:cubicBezTo>
                    <a:pt x="5856" y="0"/>
                    <a:pt x="5801" y="1"/>
                    <a:pt x="5746" y="3"/>
                  </a:cubicBezTo>
                  <a:cubicBezTo>
                    <a:pt x="2554" y="64"/>
                    <a:pt x="1" y="2738"/>
                    <a:pt x="62" y="5930"/>
                  </a:cubicBezTo>
                  <a:cubicBezTo>
                    <a:pt x="152" y="9084"/>
                    <a:pt x="2735" y="11585"/>
                    <a:pt x="5876" y="11585"/>
                  </a:cubicBezTo>
                  <a:cubicBezTo>
                    <a:pt x="5914" y="11585"/>
                    <a:pt x="5951" y="11584"/>
                    <a:pt x="5989" y="11584"/>
                  </a:cubicBezTo>
                  <a:cubicBezTo>
                    <a:pt x="9180" y="11523"/>
                    <a:pt x="11734" y="8848"/>
                    <a:pt x="11673" y="5656"/>
                  </a:cubicBezTo>
                  <a:cubicBezTo>
                    <a:pt x="11583" y="2520"/>
                    <a:pt x="9028" y="0"/>
                    <a:pt x="5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22;p67">
              <a:extLst>
                <a:ext uri="{FF2B5EF4-FFF2-40B4-BE49-F238E27FC236}">
                  <a16:creationId xmlns:a16="http://schemas.microsoft.com/office/drawing/2014/main" id="{415CB9F4-7682-43EE-9F4C-8982CBE0A2E8}"/>
                </a:ext>
              </a:extLst>
            </p:cNvPr>
            <p:cNvSpPr/>
            <p:nvPr/>
          </p:nvSpPr>
          <p:spPr>
            <a:xfrm>
              <a:off x="-2030925" y="1666050"/>
              <a:ext cx="241675" cy="230100"/>
            </a:xfrm>
            <a:custGeom>
              <a:avLst/>
              <a:gdLst/>
              <a:ahLst/>
              <a:cxnLst/>
              <a:rect l="l" t="t" r="r" b="b"/>
              <a:pathLst>
                <a:path w="9667" h="9204" extrusionOk="0">
                  <a:moveTo>
                    <a:pt x="4819" y="0"/>
                  </a:moveTo>
                  <a:cubicBezTo>
                    <a:pt x="2506" y="0"/>
                    <a:pt x="529" y="1746"/>
                    <a:pt x="274" y="4101"/>
                  </a:cubicBezTo>
                  <a:cubicBezTo>
                    <a:pt x="0" y="6654"/>
                    <a:pt x="1824" y="8903"/>
                    <a:pt x="4347" y="9177"/>
                  </a:cubicBezTo>
                  <a:cubicBezTo>
                    <a:pt x="4515" y="9195"/>
                    <a:pt x="4682" y="9204"/>
                    <a:pt x="4848" y="9204"/>
                  </a:cubicBezTo>
                  <a:cubicBezTo>
                    <a:pt x="7161" y="9204"/>
                    <a:pt x="9137" y="7458"/>
                    <a:pt x="9393" y="5104"/>
                  </a:cubicBezTo>
                  <a:cubicBezTo>
                    <a:pt x="9666" y="2581"/>
                    <a:pt x="7843" y="301"/>
                    <a:pt x="5320" y="28"/>
                  </a:cubicBezTo>
                  <a:cubicBezTo>
                    <a:pt x="5151" y="9"/>
                    <a:pt x="4984" y="0"/>
                    <a:pt x="4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23;p67">
              <a:extLst>
                <a:ext uri="{FF2B5EF4-FFF2-40B4-BE49-F238E27FC236}">
                  <a16:creationId xmlns:a16="http://schemas.microsoft.com/office/drawing/2014/main" id="{AB55BD66-5AF9-4A26-9F7C-4BFA024F362F}"/>
                </a:ext>
              </a:extLst>
            </p:cNvPr>
            <p:cNvSpPr/>
            <p:nvPr/>
          </p:nvSpPr>
          <p:spPr>
            <a:xfrm>
              <a:off x="-1933650" y="1903050"/>
              <a:ext cx="57000" cy="275875"/>
            </a:xfrm>
            <a:custGeom>
              <a:avLst/>
              <a:gdLst/>
              <a:ahLst/>
              <a:cxnLst/>
              <a:rect l="l" t="t" r="r" b="b"/>
              <a:pathLst>
                <a:path w="2280" h="11035" extrusionOk="0">
                  <a:moveTo>
                    <a:pt x="2067" y="1"/>
                  </a:moveTo>
                  <a:lnTo>
                    <a:pt x="0" y="31"/>
                  </a:lnTo>
                  <a:lnTo>
                    <a:pt x="243" y="11034"/>
                  </a:lnTo>
                  <a:lnTo>
                    <a:pt x="2280" y="10973"/>
                  </a:lnTo>
                  <a:lnTo>
                    <a:pt x="20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24;p67">
              <a:extLst>
                <a:ext uri="{FF2B5EF4-FFF2-40B4-BE49-F238E27FC236}">
                  <a16:creationId xmlns:a16="http://schemas.microsoft.com/office/drawing/2014/main" id="{B62A003B-4329-43EA-AEE3-4811D08572FE}"/>
                </a:ext>
              </a:extLst>
            </p:cNvPr>
            <p:cNvSpPr/>
            <p:nvPr/>
          </p:nvSpPr>
          <p:spPr>
            <a:xfrm>
              <a:off x="-1931375" y="2042875"/>
              <a:ext cx="54725" cy="136050"/>
            </a:xfrm>
            <a:custGeom>
              <a:avLst/>
              <a:gdLst/>
              <a:ahLst/>
              <a:cxnLst/>
              <a:rect l="l" t="t" r="r" b="b"/>
              <a:pathLst>
                <a:path w="2189" h="5442" extrusionOk="0">
                  <a:moveTo>
                    <a:pt x="2067" y="0"/>
                  </a:moveTo>
                  <a:lnTo>
                    <a:pt x="0" y="61"/>
                  </a:lnTo>
                  <a:lnTo>
                    <a:pt x="122" y="5441"/>
                  </a:lnTo>
                  <a:lnTo>
                    <a:pt x="2189" y="5411"/>
                  </a:lnTo>
                  <a:lnTo>
                    <a:pt x="2067" y="0"/>
                  </a:lnTo>
                  <a:close/>
                </a:path>
              </a:pathLst>
            </a:custGeom>
            <a:solidFill>
              <a:srgbClr val="583C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25;p67">
              <a:extLst>
                <a:ext uri="{FF2B5EF4-FFF2-40B4-BE49-F238E27FC236}">
                  <a16:creationId xmlns:a16="http://schemas.microsoft.com/office/drawing/2014/main" id="{ECB59963-A9D0-47F2-B409-9DF0DB7ED9C8}"/>
                </a:ext>
              </a:extLst>
            </p:cNvPr>
            <p:cNvSpPr/>
            <p:nvPr/>
          </p:nvSpPr>
          <p:spPr>
            <a:xfrm>
              <a:off x="-1990850" y="1757750"/>
              <a:ext cx="95225" cy="84700"/>
            </a:xfrm>
            <a:custGeom>
              <a:avLst/>
              <a:gdLst/>
              <a:ahLst/>
              <a:cxnLst/>
              <a:rect l="l" t="t" r="r" b="b"/>
              <a:pathLst>
                <a:path w="3809" h="3388" extrusionOk="0">
                  <a:moveTo>
                    <a:pt x="577" y="0"/>
                  </a:moveTo>
                  <a:cubicBezTo>
                    <a:pt x="262" y="0"/>
                    <a:pt x="1" y="432"/>
                    <a:pt x="282" y="737"/>
                  </a:cubicBezTo>
                  <a:cubicBezTo>
                    <a:pt x="1163" y="1557"/>
                    <a:pt x="2075" y="2439"/>
                    <a:pt x="2957" y="3259"/>
                  </a:cubicBezTo>
                  <a:cubicBezTo>
                    <a:pt x="3040" y="3350"/>
                    <a:pt x="3135" y="3388"/>
                    <a:pt x="3226" y="3388"/>
                  </a:cubicBezTo>
                  <a:cubicBezTo>
                    <a:pt x="3535" y="3388"/>
                    <a:pt x="3809" y="2956"/>
                    <a:pt x="3504" y="2652"/>
                  </a:cubicBezTo>
                  <a:cubicBezTo>
                    <a:pt x="2653" y="1831"/>
                    <a:pt x="1741" y="949"/>
                    <a:pt x="859" y="129"/>
                  </a:cubicBezTo>
                  <a:cubicBezTo>
                    <a:pt x="769" y="38"/>
                    <a:pt x="671"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26;p67">
              <a:extLst>
                <a:ext uri="{FF2B5EF4-FFF2-40B4-BE49-F238E27FC236}">
                  <a16:creationId xmlns:a16="http://schemas.microsoft.com/office/drawing/2014/main" id="{D44CEFF6-1427-4DED-8535-7AA889C2F989}"/>
                </a:ext>
              </a:extLst>
            </p:cNvPr>
            <p:cNvSpPr/>
            <p:nvPr/>
          </p:nvSpPr>
          <p:spPr>
            <a:xfrm>
              <a:off x="-1969500" y="1714825"/>
              <a:ext cx="111875" cy="101025"/>
            </a:xfrm>
            <a:custGeom>
              <a:avLst/>
              <a:gdLst/>
              <a:ahLst/>
              <a:cxnLst/>
              <a:rect l="l" t="t" r="r" b="b"/>
              <a:pathLst>
                <a:path w="4475" h="4041" extrusionOk="0">
                  <a:moveTo>
                    <a:pt x="616" y="1"/>
                  </a:moveTo>
                  <a:cubicBezTo>
                    <a:pt x="287" y="1"/>
                    <a:pt x="0" y="435"/>
                    <a:pt x="309" y="721"/>
                  </a:cubicBezTo>
                  <a:lnTo>
                    <a:pt x="3623" y="3913"/>
                  </a:lnTo>
                  <a:cubicBezTo>
                    <a:pt x="3706" y="4003"/>
                    <a:pt x="3801" y="4041"/>
                    <a:pt x="3892" y="4041"/>
                  </a:cubicBezTo>
                  <a:cubicBezTo>
                    <a:pt x="4201" y="4041"/>
                    <a:pt x="4474" y="3609"/>
                    <a:pt x="4170" y="3305"/>
                  </a:cubicBezTo>
                  <a:lnTo>
                    <a:pt x="887" y="113"/>
                  </a:lnTo>
                  <a:cubicBezTo>
                    <a:pt x="801" y="34"/>
                    <a:pt x="707"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27;p67">
              <a:extLst>
                <a:ext uri="{FF2B5EF4-FFF2-40B4-BE49-F238E27FC236}">
                  <a16:creationId xmlns:a16="http://schemas.microsoft.com/office/drawing/2014/main" id="{DA65175F-F330-421D-83B1-D81F078DC32B}"/>
                </a:ext>
              </a:extLst>
            </p:cNvPr>
            <p:cNvSpPr/>
            <p:nvPr/>
          </p:nvSpPr>
          <p:spPr>
            <a:xfrm>
              <a:off x="-1901825" y="1713775"/>
              <a:ext cx="62425" cy="52700"/>
            </a:xfrm>
            <a:custGeom>
              <a:avLst/>
              <a:gdLst/>
              <a:ahLst/>
              <a:cxnLst/>
              <a:rect l="l" t="t" r="r" b="b"/>
              <a:pathLst>
                <a:path w="2497" h="2108" extrusionOk="0">
                  <a:moveTo>
                    <a:pt x="593" y="0"/>
                  </a:moveTo>
                  <a:cubicBezTo>
                    <a:pt x="281" y="0"/>
                    <a:pt x="0" y="449"/>
                    <a:pt x="308" y="733"/>
                  </a:cubicBezTo>
                  <a:cubicBezTo>
                    <a:pt x="764" y="1158"/>
                    <a:pt x="1159" y="1584"/>
                    <a:pt x="1615" y="1979"/>
                  </a:cubicBezTo>
                  <a:cubicBezTo>
                    <a:pt x="1705" y="2069"/>
                    <a:pt x="1805" y="2107"/>
                    <a:pt x="1901" y="2107"/>
                  </a:cubicBezTo>
                  <a:cubicBezTo>
                    <a:pt x="2223" y="2107"/>
                    <a:pt x="2497" y="1676"/>
                    <a:pt x="2192" y="1371"/>
                  </a:cubicBezTo>
                  <a:cubicBezTo>
                    <a:pt x="1736" y="976"/>
                    <a:pt x="1311" y="550"/>
                    <a:pt x="855" y="125"/>
                  </a:cubicBezTo>
                  <a:cubicBezTo>
                    <a:pt x="774" y="37"/>
                    <a:pt x="682"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28;p67">
              <a:extLst>
                <a:ext uri="{FF2B5EF4-FFF2-40B4-BE49-F238E27FC236}">
                  <a16:creationId xmlns:a16="http://schemas.microsoft.com/office/drawing/2014/main" id="{86ABC1C3-4F56-4403-A129-66F520725C7D}"/>
                </a:ext>
              </a:extLst>
            </p:cNvPr>
            <p:cNvSpPr/>
            <p:nvPr/>
          </p:nvSpPr>
          <p:spPr>
            <a:xfrm>
              <a:off x="-2126675" y="1925100"/>
              <a:ext cx="316150" cy="253825"/>
            </a:xfrm>
            <a:custGeom>
              <a:avLst/>
              <a:gdLst/>
              <a:ahLst/>
              <a:cxnLst/>
              <a:rect l="l" t="t" r="r" b="b"/>
              <a:pathLst>
                <a:path w="12646" h="10153" extrusionOk="0">
                  <a:moveTo>
                    <a:pt x="6870" y="0"/>
                  </a:moveTo>
                  <a:cubicBezTo>
                    <a:pt x="6748" y="0"/>
                    <a:pt x="6627" y="31"/>
                    <a:pt x="6505" y="122"/>
                  </a:cubicBezTo>
                  <a:cubicBezTo>
                    <a:pt x="5198" y="882"/>
                    <a:pt x="4682" y="2401"/>
                    <a:pt x="3952" y="3556"/>
                  </a:cubicBezTo>
                  <a:cubicBezTo>
                    <a:pt x="2979" y="4985"/>
                    <a:pt x="1520" y="5897"/>
                    <a:pt x="1" y="6535"/>
                  </a:cubicBezTo>
                  <a:cubicBezTo>
                    <a:pt x="791" y="7903"/>
                    <a:pt x="1824" y="9149"/>
                    <a:pt x="3040" y="10152"/>
                  </a:cubicBezTo>
                  <a:lnTo>
                    <a:pt x="6688" y="8420"/>
                  </a:lnTo>
                  <a:cubicBezTo>
                    <a:pt x="7600" y="8025"/>
                    <a:pt x="8542" y="7569"/>
                    <a:pt x="9514" y="7477"/>
                  </a:cubicBezTo>
                  <a:cubicBezTo>
                    <a:pt x="10517" y="7417"/>
                    <a:pt x="11369" y="7265"/>
                    <a:pt x="12068" y="6535"/>
                  </a:cubicBezTo>
                  <a:cubicBezTo>
                    <a:pt x="12645" y="5927"/>
                    <a:pt x="12311" y="5836"/>
                    <a:pt x="12189" y="5046"/>
                  </a:cubicBezTo>
                  <a:cubicBezTo>
                    <a:pt x="12098" y="4468"/>
                    <a:pt x="12493" y="3344"/>
                    <a:pt x="12189" y="2857"/>
                  </a:cubicBezTo>
                  <a:cubicBezTo>
                    <a:pt x="12037" y="2614"/>
                    <a:pt x="11825" y="2432"/>
                    <a:pt x="11764" y="2158"/>
                  </a:cubicBezTo>
                  <a:cubicBezTo>
                    <a:pt x="11642" y="1793"/>
                    <a:pt x="11733" y="1398"/>
                    <a:pt x="11581" y="1064"/>
                  </a:cubicBezTo>
                  <a:cubicBezTo>
                    <a:pt x="11368" y="573"/>
                    <a:pt x="10825" y="412"/>
                    <a:pt x="10258" y="412"/>
                  </a:cubicBezTo>
                  <a:cubicBezTo>
                    <a:pt x="10017" y="412"/>
                    <a:pt x="9771" y="441"/>
                    <a:pt x="9545" y="486"/>
                  </a:cubicBezTo>
                  <a:cubicBezTo>
                    <a:pt x="9156" y="564"/>
                    <a:pt x="8743" y="650"/>
                    <a:pt x="8355" y="650"/>
                  </a:cubicBezTo>
                  <a:cubicBezTo>
                    <a:pt x="7985" y="650"/>
                    <a:pt x="7638" y="572"/>
                    <a:pt x="7356" y="334"/>
                  </a:cubicBezTo>
                  <a:cubicBezTo>
                    <a:pt x="7204" y="213"/>
                    <a:pt x="7083" y="31"/>
                    <a:pt x="6870"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29;p67">
              <a:extLst>
                <a:ext uri="{FF2B5EF4-FFF2-40B4-BE49-F238E27FC236}">
                  <a16:creationId xmlns:a16="http://schemas.microsoft.com/office/drawing/2014/main" id="{4717A258-F308-46F8-99EC-2D839EEA4F26}"/>
                </a:ext>
              </a:extLst>
            </p:cNvPr>
            <p:cNvSpPr/>
            <p:nvPr/>
          </p:nvSpPr>
          <p:spPr>
            <a:xfrm>
              <a:off x="-2576550" y="2017025"/>
              <a:ext cx="616325" cy="460150"/>
            </a:xfrm>
            <a:custGeom>
              <a:avLst/>
              <a:gdLst/>
              <a:ahLst/>
              <a:cxnLst/>
              <a:rect l="l" t="t" r="r" b="b"/>
              <a:pathLst>
                <a:path w="24653" h="18406" extrusionOk="0">
                  <a:moveTo>
                    <a:pt x="20762" y="1"/>
                  </a:moveTo>
                  <a:cubicBezTo>
                    <a:pt x="15989" y="2706"/>
                    <a:pt x="2281" y="6202"/>
                    <a:pt x="852" y="13101"/>
                  </a:cubicBezTo>
                  <a:cubicBezTo>
                    <a:pt x="1" y="17331"/>
                    <a:pt x="1985" y="18406"/>
                    <a:pt x="3514" y="18406"/>
                  </a:cubicBezTo>
                  <a:cubicBezTo>
                    <a:pt x="3623" y="18406"/>
                    <a:pt x="3729" y="18400"/>
                    <a:pt x="3831" y="18390"/>
                  </a:cubicBezTo>
                  <a:cubicBezTo>
                    <a:pt x="8603" y="18026"/>
                    <a:pt x="20822" y="8937"/>
                    <a:pt x="24652" y="6019"/>
                  </a:cubicBezTo>
                  <a:cubicBezTo>
                    <a:pt x="23406" y="4560"/>
                    <a:pt x="21400" y="1794"/>
                    <a:pt x="20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30;p67">
              <a:extLst>
                <a:ext uri="{FF2B5EF4-FFF2-40B4-BE49-F238E27FC236}">
                  <a16:creationId xmlns:a16="http://schemas.microsoft.com/office/drawing/2014/main" id="{734B9AF8-D41D-44D1-8F3C-0AA442A229AA}"/>
                </a:ext>
              </a:extLst>
            </p:cNvPr>
            <p:cNvSpPr/>
            <p:nvPr/>
          </p:nvSpPr>
          <p:spPr>
            <a:xfrm>
              <a:off x="-2195875" y="1807675"/>
              <a:ext cx="69975" cy="252025"/>
            </a:xfrm>
            <a:custGeom>
              <a:avLst/>
              <a:gdLst/>
              <a:ahLst/>
              <a:cxnLst/>
              <a:rect l="l" t="t" r="r" b="b"/>
              <a:pathLst>
                <a:path w="2799" h="10081" extrusionOk="0">
                  <a:moveTo>
                    <a:pt x="2069" y="1"/>
                  </a:moveTo>
                  <a:cubicBezTo>
                    <a:pt x="1950" y="1"/>
                    <a:pt x="1813" y="90"/>
                    <a:pt x="1796" y="229"/>
                  </a:cubicBezTo>
                  <a:cubicBezTo>
                    <a:pt x="1583" y="3633"/>
                    <a:pt x="1340" y="6612"/>
                    <a:pt x="63" y="9804"/>
                  </a:cubicBezTo>
                  <a:cubicBezTo>
                    <a:pt x="1" y="9949"/>
                    <a:pt x="167" y="10081"/>
                    <a:pt x="307" y="10081"/>
                  </a:cubicBezTo>
                  <a:cubicBezTo>
                    <a:pt x="371" y="10081"/>
                    <a:pt x="430" y="10053"/>
                    <a:pt x="459" y="9986"/>
                  </a:cubicBezTo>
                  <a:cubicBezTo>
                    <a:pt x="1796" y="7038"/>
                    <a:pt x="2799" y="3451"/>
                    <a:pt x="2252" y="168"/>
                  </a:cubicBezTo>
                  <a:cubicBezTo>
                    <a:pt x="2239" y="51"/>
                    <a:pt x="2159" y="1"/>
                    <a:pt x="2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31;p67">
              <a:extLst>
                <a:ext uri="{FF2B5EF4-FFF2-40B4-BE49-F238E27FC236}">
                  <a16:creationId xmlns:a16="http://schemas.microsoft.com/office/drawing/2014/main" id="{527AA97F-58B6-4DE7-80CA-463F882F3B41}"/>
                </a:ext>
              </a:extLst>
            </p:cNvPr>
            <p:cNvSpPr/>
            <p:nvPr/>
          </p:nvSpPr>
          <p:spPr>
            <a:xfrm>
              <a:off x="-1548400" y="1675475"/>
              <a:ext cx="459775" cy="750300"/>
            </a:xfrm>
            <a:custGeom>
              <a:avLst/>
              <a:gdLst/>
              <a:ahLst/>
              <a:cxnLst/>
              <a:rect l="l" t="t" r="r" b="b"/>
              <a:pathLst>
                <a:path w="18391" h="30012" extrusionOk="0">
                  <a:moveTo>
                    <a:pt x="2648" y="1"/>
                  </a:moveTo>
                  <a:cubicBezTo>
                    <a:pt x="1953" y="1"/>
                    <a:pt x="1304" y="262"/>
                    <a:pt x="761" y="897"/>
                  </a:cubicBezTo>
                  <a:cubicBezTo>
                    <a:pt x="335" y="1383"/>
                    <a:pt x="244" y="2082"/>
                    <a:pt x="213" y="2721"/>
                  </a:cubicBezTo>
                  <a:cubicBezTo>
                    <a:pt x="1" y="5973"/>
                    <a:pt x="487" y="9316"/>
                    <a:pt x="1581" y="12447"/>
                  </a:cubicBezTo>
                  <a:cubicBezTo>
                    <a:pt x="2463" y="14818"/>
                    <a:pt x="3679" y="17007"/>
                    <a:pt x="4894" y="19195"/>
                  </a:cubicBezTo>
                  <a:cubicBezTo>
                    <a:pt x="5867" y="20958"/>
                    <a:pt x="8512" y="25244"/>
                    <a:pt x="9727" y="26976"/>
                  </a:cubicBezTo>
                  <a:cubicBezTo>
                    <a:pt x="10585" y="28166"/>
                    <a:pt x="11594" y="30011"/>
                    <a:pt x="14635" y="30011"/>
                  </a:cubicBezTo>
                  <a:cubicBezTo>
                    <a:pt x="14934" y="30011"/>
                    <a:pt x="15253" y="29993"/>
                    <a:pt x="15594" y="29955"/>
                  </a:cubicBezTo>
                  <a:cubicBezTo>
                    <a:pt x="16171" y="29925"/>
                    <a:pt x="18390" y="27645"/>
                    <a:pt x="18238" y="26885"/>
                  </a:cubicBezTo>
                  <a:cubicBezTo>
                    <a:pt x="17326" y="21687"/>
                    <a:pt x="10426" y="7067"/>
                    <a:pt x="9211" y="5000"/>
                  </a:cubicBezTo>
                  <a:cubicBezTo>
                    <a:pt x="8328" y="3474"/>
                    <a:pt x="5181" y="1"/>
                    <a:pt x="2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32;p67">
              <a:extLst>
                <a:ext uri="{FF2B5EF4-FFF2-40B4-BE49-F238E27FC236}">
                  <a16:creationId xmlns:a16="http://schemas.microsoft.com/office/drawing/2014/main" id="{042253C3-475E-4DBC-AE1B-5B241B701D9C}"/>
                </a:ext>
              </a:extLst>
            </p:cNvPr>
            <p:cNvSpPr/>
            <p:nvPr/>
          </p:nvSpPr>
          <p:spPr>
            <a:xfrm>
              <a:off x="-1608425" y="2770850"/>
              <a:ext cx="291050" cy="391375"/>
            </a:xfrm>
            <a:custGeom>
              <a:avLst/>
              <a:gdLst/>
              <a:ahLst/>
              <a:cxnLst/>
              <a:rect l="l" t="t" r="r" b="b"/>
              <a:pathLst>
                <a:path w="11642" h="15655" extrusionOk="0">
                  <a:moveTo>
                    <a:pt x="7508" y="0"/>
                  </a:moveTo>
                  <a:cubicBezTo>
                    <a:pt x="5532" y="3101"/>
                    <a:pt x="3861" y="3101"/>
                    <a:pt x="2007" y="5380"/>
                  </a:cubicBezTo>
                  <a:cubicBezTo>
                    <a:pt x="1794" y="5654"/>
                    <a:pt x="639" y="7235"/>
                    <a:pt x="608" y="7569"/>
                  </a:cubicBezTo>
                  <a:cubicBezTo>
                    <a:pt x="595" y="7733"/>
                    <a:pt x="772" y="7867"/>
                    <a:pt x="1040" y="7867"/>
                  </a:cubicBezTo>
                  <a:cubicBezTo>
                    <a:pt x="1368" y="7867"/>
                    <a:pt x="1832" y="7668"/>
                    <a:pt x="2250" y="7083"/>
                  </a:cubicBezTo>
                  <a:cubicBezTo>
                    <a:pt x="2766" y="6353"/>
                    <a:pt x="3526" y="6019"/>
                    <a:pt x="4408" y="5958"/>
                  </a:cubicBezTo>
                  <a:lnTo>
                    <a:pt x="4408" y="5958"/>
                  </a:lnTo>
                  <a:cubicBezTo>
                    <a:pt x="3800" y="7478"/>
                    <a:pt x="2858" y="9241"/>
                    <a:pt x="1703" y="10456"/>
                  </a:cubicBezTo>
                  <a:cubicBezTo>
                    <a:pt x="912" y="11338"/>
                    <a:pt x="0" y="12493"/>
                    <a:pt x="456" y="12827"/>
                  </a:cubicBezTo>
                  <a:cubicBezTo>
                    <a:pt x="489" y="12837"/>
                    <a:pt x="524" y="12842"/>
                    <a:pt x="561" y="12842"/>
                  </a:cubicBezTo>
                  <a:cubicBezTo>
                    <a:pt x="1417" y="12842"/>
                    <a:pt x="3370" y="10236"/>
                    <a:pt x="4681" y="9362"/>
                  </a:cubicBezTo>
                  <a:lnTo>
                    <a:pt x="4681" y="9362"/>
                  </a:lnTo>
                  <a:cubicBezTo>
                    <a:pt x="4225" y="11034"/>
                    <a:pt x="1520" y="14590"/>
                    <a:pt x="2250" y="15046"/>
                  </a:cubicBezTo>
                  <a:cubicBezTo>
                    <a:pt x="2259" y="15053"/>
                    <a:pt x="2271" y="15056"/>
                    <a:pt x="2284" y="15056"/>
                  </a:cubicBezTo>
                  <a:cubicBezTo>
                    <a:pt x="2716" y="15056"/>
                    <a:pt x="5252" y="11865"/>
                    <a:pt x="5988" y="10274"/>
                  </a:cubicBezTo>
                  <a:lnTo>
                    <a:pt x="5988" y="10274"/>
                  </a:lnTo>
                  <a:cubicBezTo>
                    <a:pt x="5745" y="12250"/>
                    <a:pt x="4438" y="15411"/>
                    <a:pt x="4925" y="15654"/>
                  </a:cubicBezTo>
                  <a:cubicBezTo>
                    <a:pt x="5897" y="15259"/>
                    <a:pt x="7022" y="11915"/>
                    <a:pt x="7751" y="10608"/>
                  </a:cubicBezTo>
                  <a:lnTo>
                    <a:pt x="7751" y="10608"/>
                  </a:lnTo>
                  <a:cubicBezTo>
                    <a:pt x="7599" y="12067"/>
                    <a:pt x="7143" y="14347"/>
                    <a:pt x="7721" y="14560"/>
                  </a:cubicBezTo>
                  <a:cubicBezTo>
                    <a:pt x="8268" y="14104"/>
                    <a:pt x="8633" y="11551"/>
                    <a:pt x="9180" y="9940"/>
                  </a:cubicBezTo>
                  <a:cubicBezTo>
                    <a:pt x="10001" y="7569"/>
                    <a:pt x="10669" y="5289"/>
                    <a:pt x="11642" y="2827"/>
                  </a:cubicBezTo>
                  <a:cubicBezTo>
                    <a:pt x="10031" y="2280"/>
                    <a:pt x="8572" y="1307"/>
                    <a:pt x="7508"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33;p67">
              <a:extLst>
                <a:ext uri="{FF2B5EF4-FFF2-40B4-BE49-F238E27FC236}">
                  <a16:creationId xmlns:a16="http://schemas.microsoft.com/office/drawing/2014/main" id="{250CE7ED-3585-45B1-A267-DA024AF5AB48}"/>
                </a:ext>
              </a:extLst>
            </p:cNvPr>
            <p:cNvSpPr/>
            <p:nvPr/>
          </p:nvSpPr>
          <p:spPr>
            <a:xfrm>
              <a:off x="-1480000" y="2240400"/>
              <a:ext cx="396675" cy="676375"/>
            </a:xfrm>
            <a:custGeom>
              <a:avLst/>
              <a:gdLst/>
              <a:ahLst/>
              <a:cxnLst/>
              <a:rect l="l" t="t" r="r" b="b"/>
              <a:pathLst>
                <a:path w="15867" h="27055" extrusionOk="0">
                  <a:moveTo>
                    <a:pt x="11325" y="0"/>
                  </a:moveTo>
                  <a:cubicBezTo>
                    <a:pt x="9447" y="0"/>
                    <a:pt x="7565" y="1509"/>
                    <a:pt x="7022" y="4379"/>
                  </a:cubicBezTo>
                  <a:cubicBezTo>
                    <a:pt x="6475" y="7176"/>
                    <a:pt x="5502" y="9759"/>
                    <a:pt x="4408" y="12768"/>
                  </a:cubicBezTo>
                  <a:cubicBezTo>
                    <a:pt x="3070" y="16325"/>
                    <a:pt x="2128" y="19820"/>
                    <a:pt x="0" y="22981"/>
                  </a:cubicBezTo>
                  <a:cubicBezTo>
                    <a:pt x="1368" y="24288"/>
                    <a:pt x="4317" y="26416"/>
                    <a:pt x="6383" y="27054"/>
                  </a:cubicBezTo>
                  <a:cubicBezTo>
                    <a:pt x="9301" y="22343"/>
                    <a:pt x="11855" y="17693"/>
                    <a:pt x="14134" y="12647"/>
                  </a:cubicBezTo>
                  <a:cubicBezTo>
                    <a:pt x="15137" y="10215"/>
                    <a:pt x="15867" y="6081"/>
                    <a:pt x="15533" y="4288"/>
                  </a:cubicBezTo>
                  <a:cubicBezTo>
                    <a:pt x="14923" y="1387"/>
                    <a:pt x="13125" y="0"/>
                    <a:pt x="11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34;p67">
              <a:extLst>
                <a:ext uri="{FF2B5EF4-FFF2-40B4-BE49-F238E27FC236}">
                  <a16:creationId xmlns:a16="http://schemas.microsoft.com/office/drawing/2014/main" id="{322BD143-C2B3-4470-B9F1-21289FF89B7A}"/>
                </a:ext>
              </a:extLst>
            </p:cNvPr>
            <p:cNvSpPr/>
            <p:nvPr/>
          </p:nvSpPr>
          <p:spPr>
            <a:xfrm>
              <a:off x="-1533200" y="1863925"/>
              <a:ext cx="88675" cy="241225"/>
            </a:xfrm>
            <a:custGeom>
              <a:avLst/>
              <a:gdLst/>
              <a:ahLst/>
              <a:cxnLst/>
              <a:rect l="l" t="t" r="r" b="b"/>
              <a:pathLst>
                <a:path w="3547" h="9649" extrusionOk="0">
                  <a:moveTo>
                    <a:pt x="468" y="0"/>
                  </a:moveTo>
                  <a:cubicBezTo>
                    <a:pt x="350" y="0"/>
                    <a:pt x="229" y="76"/>
                    <a:pt x="213" y="228"/>
                  </a:cubicBezTo>
                  <a:cubicBezTo>
                    <a:pt x="1" y="2052"/>
                    <a:pt x="548" y="3845"/>
                    <a:pt x="1064" y="5608"/>
                  </a:cubicBezTo>
                  <a:cubicBezTo>
                    <a:pt x="1429" y="6915"/>
                    <a:pt x="1764" y="8678"/>
                    <a:pt x="2919" y="9590"/>
                  </a:cubicBezTo>
                  <a:cubicBezTo>
                    <a:pt x="2980" y="9631"/>
                    <a:pt x="3047" y="9649"/>
                    <a:pt x="3112" y="9649"/>
                  </a:cubicBezTo>
                  <a:cubicBezTo>
                    <a:pt x="3340" y="9649"/>
                    <a:pt x="3547" y="9431"/>
                    <a:pt x="3405" y="9195"/>
                  </a:cubicBezTo>
                  <a:cubicBezTo>
                    <a:pt x="1855" y="6976"/>
                    <a:pt x="548" y="2964"/>
                    <a:pt x="700" y="228"/>
                  </a:cubicBezTo>
                  <a:cubicBezTo>
                    <a:pt x="700" y="76"/>
                    <a:pt x="58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35;p67">
              <a:extLst>
                <a:ext uri="{FF2B5EF4-FFF2-40B4-BE49-F238E27FC236}">
                  <a16:creationId xmlns:a16="http://schemas.microsoft.com/office/drawing/2014/main" id="{1E151427-8092-4DF1-839A-106AF6BF316B}"/>
                </a:ext>
              </a:extLst>
            </p:cNvPr>
            <p:cNvSpPr/>
            <p:nvPr/>
          </p:nvSpPr>
          <p:spPr>
            <a:xfrm>
              <a:off x="-1294300" y="2289850"/>
              <a:ext cx="89400" cy="49000"/>
            </a:xfrm>
            <a:custGeom>
              <a:avLst/>
              <a:gdLst/>
              <a:ahLst/>
              <a:cxnLst/>
              <a:rect l="l" t="t" r="r" b="b"/>
              <a:pathLst>
                <a:path w="3576" h="1960" extrusionOk="0">
                  <a:moveTo>
                    <a:pt x="2849" y="0"/>
                  </a:moveTo>
                  <a:cubicBezTo>
                    <a:pt x="1698" y="0"/>
                    <a:pt x="605" y="787"/>
                    <a:pt x="80" y="1733"/>
                  </a:cubicBezTo>
                  <a:cubicBezTo>
                    <a:pt x="0" y="1873"/>
                    <a:pt x="91" y="1960"/>
                    <a:pt x="198" y="1960"/>
                  </a:cubicBezTo>
                  <a:cubicBezTo>
                    <a:pt x="253" y="1960"/>
                    <a:pt x="312" y="1936"/>
                    <a:pt x="354" y="1885"/>
                  </a:cubicBezTo>
                  <a:cubicBezTo>
                    <a:pt x="1022" y="821"/>
                    <a:pt x="2147" y="486"/>
                    <a:pt x="3363" y="426"/>
                  </a:cubicBezTo>
                  <a:cubicBezTo>
                    <a:pt x="3545" y="426"/>
                    <a:pt x="3576" y="122"/>
                    <a:pt x="3393" y="61"/>
                  </a:cubicBezTo>
                  <a:cubicBezTo>
                    <a:pt x="3212" y="20"/>
                    <a:pt x="3029" y="0"/>
                    <a:pt x="2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36;p67">
              <a:extLst>
                <a:ext uri="{FF2B5EF4-FFF2-40B4-BE49-F238E27FC236}">
                  <a16:creationId xmlns:a16="http://schemas.microsoft.com/office/drawing/2014/main" id="{D4947D8F-DBDB-474D-B801-0AF2F093B357}"/>
                </a:ext>
              </a:extLst>
            </p:cNvPr>
            <p:cNvSpPr/>
            <p:nvPr/>
          </p:nvSpPr>
          <p:spPr>
            <a:xfrm>
              <a:off x="-1284250" y="2333325"/>
              <a:ext cx="90750" cy="17325"/>
            </a:xfrm>
            <a:custGeom>
              <a:avLst/>
              <a:gdLst/>
              <a:ahLst/>
              <a:cxnLst/>
              <a:rect l="l" t="t" r="r" b="b"/>
              <a:pathLst>
                <a:path w="3630" h="693" extrusionOk="0">
                  <a:moveTo>
                    <a:pt x="1938" y="1"/>
                  </a:moveTo>
                  <a:cubicBezTo>
                    <a:pt x="1355" y="1"/>
                    <a:pt x="764" y="95"/>
                    <a:pt x="256" y="206"/>
                  </a:cubicBezTo>
                  <a:cubicBezTo>
                    <a:pt x="0" y="235"/>
                    <a:pt x="63" y="607"/>
                    <a:pt x="245" y="607"/>
                  </a:cubicBezTo>
                  <a:cubicBezTo>
                    <a:pt x="258" y="607"/>
                    <a:pt x="272" y="606"/>
                    <a:pt x="286" y="601"/>
                  </a:cubicBezTo>
                  <a:cubicBezTo>
                    <a:pt x="651" y="580"/>
                    <a:pt x="1017" y="558"/>
                    <a:pt x="1371" y="558"/>
                  </a:cubicBezTo>
                  <a:cubicBezTo>
                    <a:pt x="1518" y="558"/>
                    <a:pt x="1663" y="562"/>
                    <a:pt x="1806" y="571"/>
                  </a:cubicBezTo>
                  <a:cubicBezTo>
                    <a:pt x="2322" y="601"/>
                    <a:pt x="2809" y="693"/>
                    <a:pt x="3326" y="693"/>
                  </a:cubicBezTo>
                  <a:cubicBezTo>
                    <a:pt x="3508" y="693"/>
                    <a:pt x="3629" y="419"/>
                    <a:pt x="3447" y="298"/>
                  </a:cubicBezTo>
                  <a:cubicBezTo>
                    <a:pt x="2997" y="80"/>
                    <a:pt x="2471" y="1"/>
                    <a:pt x="1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37;p67">
              <a:extLst>
                <a:ext uri="{FF2B5EF4-FFF2-40B4-BE49-F238E27FC236}">
                  <a16:creationId xmlns:a16="http://schemas.microsoft.com/office/drawing/2014/main" id="{3945A584-ECB9-4328-8B9C-801BF13C1BA0}"/>
                </a:ext>
              </a:extLst>
            </p:cNvPr>
            <p:cNvSpPr/>
            <p:nvPr/>
          </p:nvSpPr>
          <p:spPr>
            <a:xfrm>
              <a:off x="-2033975" y="1039300"/>
              <a:ext cx="392150" cy="559075"/>
            </a:xfrm>
            <a:custGeom>
              <a:avLst/>
              <a:gdLst/>
              <a:ahLst/>
              <a:cxnLst/>
              <a:rect l="l" t="t" r="r" b="b"/>
              <a:pathLst>
                <a:path w="15686" h="22363" extrusionOk="0">
                  <a:moveTo>
                    <a:pt x="8231" y="1"/>
                  </a:moveTo>
                  <a:cubicBezTo>
                    <a:pt x="5573" y="1"/>
                    <a:pt x="2843" y="827"/>
                    <a:pt x="1429" y="2970"/>
                  </a:cubicBezTo>
                  <a:cubicBezTo>
                    <a:pt x="1" y="5189"/>
                    <a:pt x="487" y="8228"/>
                    <a:pt x="670" y="10873"/>
                  </a:cubicBezTo>
                  <a:cubicBezTo>
                    <a:pt x="913" y="14034"/>
                    <a:pt x="1521" y="17499"/>
                    <a:pt x="3466" y="19870"/>
                  </a:cubicBezTo>
                  <a:cubicBezTo>
                    <a:pt x="4516" y="21190"/>
                    <a:pt x="6782" y="22363"/>
                    <a:pt x="8419" y="22363"/>
                  </a:cubicBezTo>
                  <a:cubicBezTo>
                    <a:pt x="8440" y="22363"/>
                    <a:pt x="8461" y="22362"/>
                    <a:pt x="8481" y="22362"/>
                  </a:cubicBezTo>
                  <a:cubicBezTo>
                    <a:pt x="10092" y="22271"/>
                    <a:pt x="11825" y="21329"/>
                    <a:pt x="13071" y="19687"/>
                  </a:cubicBezTo>
                  <a:cubicBezTo>
                    <a:pt x="15229" y="16860"/>
                    <a:pt x="15685" y="11572"/>
                    <a:pt x="15533" y="8137"/>
                  </a:cubicBezTo>
                  <a:cubicBezTo>
                    <a:pt x="15320" y="3882"/>
                    <a:pt x="14773" y="1146"/>
                    <a:pt x="11126" y="325"/>
                  </a:cubicBezTo>
                  <a:cubicBezTo>
                    <a:pt x="10220" y="118"/>
                    <a:pt x="9231" y="1"/>
                    <a:pt x="8231"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38;p67">
              <a:extLst>
                <a:ext uri="{FF2B5EF4-FFF2-40B4-BE49-F238E27FC236}">
                  <a16:creationId xmlns:a16="http://schemas.microsoft.com/office/drawing/2014/main" id="{DDC73FBC-335E-4A0D-875E-4F72C9092327}"/>
                </a:ext>
              </a:extLst>
            </p:cNvPr>
            <p:cNvSpPr/>
            <p:nvPr/>
          </p:nvSpPr>
          <p:spPr>
            <a:xfrm>
              <a:off x="-2087925" y="949400"/>
              <a:ext cx="499275" cy="367150"/>
            </a:xfrm>
            <a:custGeom>
              <a:avLst/>
              <a:gdLst/>
              <a:ahLst/>
              <a:cxnLst/>
              <a:rect l="l" t="t" r="r" b="b"/>
              <a:pathLst>
                <a:path w="19971" h="14686" extrusionOk="0">
                  <a:moveTo>
                    <a:pt x="13113" y="1"/>
                  </a:moveTo>
                  <a:cubicBezTo>
                    <a:pt x="12509" y="1"/>
                    <a:pt x="11930" y="184"/>
                    <a:pt x="11551" y="639"/>
                  </a:cubicBezTo>
                  <a:cubicBezTo>
                    <a:pt x="11008" y="264"/>
                    <a:pt x="10338" y="109"/>
                    <a:pt x="9661" y="109"/>
                  </a:cubicBezTo>
                  <a:cubicBezTo>
                    <a:pt x="9240" y="109"/>
                    <a:pt x="8817" y="169"/>
                    <a:pt x="8420" y="274"/>
                  </a:cubicBezTo>
                  <a:cubicBezTo>
                    <a:pt x="7417" y="578"/>
                    <a:pt x="5928" y="942"/>
                    <a:pt x="5016" y="1520"/>
                  </a:cubicBezTo>
                  <a:cubicBezTo>
                    <a:pt x="4803" y="1642"/>
                    <a:pt x="4621" y="1733"/>
                    <a:pt x="4560" y="1976"/>
                  </a:cubicBezTo>
                  <a:cubicBezTo>
                    <a:pt x="4473" y="2150"/>
                    <a:pt x="4607" y="2434"/>
                    <a:pt x="4830" y="2434"/>
                  </a:cubicBezTo>
                  <a:cubicBezTo>
                    <a:pt x="4833" y="2434"/>
                    <a:pt x="4836" y="2434"/>
                    <a:pt x="4838" y="2434"/>
                  </a:cubicBezTo>
                  <a:lnTo>
                    <a:pt x="4838" y="2434"/>
                  </a:lnTo>
                  <a:cubicBezTo>
                    <a:pt x="3207" y="2567"/>
                    <a:pt x="1701" y="3838"/>
                    <a:pt x="1369" y="5441"/>
                  </a:cubicBezTo>
                  <a:cubicBezTo>
                    <a:pt x="639" y="5806"/>
                    <a:pt x="366" y="6444"/>
                    <a:pt x="62" y="7204"/>
                  </a:cubicBezTo>
                  <a:cubicBezTo>
                    <a:pt x="31" y="7326"/>
                    <a:pt x="1" y="7447"/>
                    <a:pt x="31" y="7569"/>
                  </a:cubicBezTo>
                  <a:cubicBezTo>
                    <a:pt x="93" y="7836"/>
                    <a:pt x="390" y="7922"/>
                    <a:pt x="689" y="7922"/>
                  </a:cubicBezTo>
                  <a:cubicBezTo>
                    <a:pt x="833" y="7922"/>
                    <a:pt x="977" y="7902"/>
                    <a:pt x="1095" y="7873"/>
                  </a:cubicBezTo>
                  <a:cubicBezTo>
                    <a:pt x="1186" y="8481"/>
                    <a:pt x="1247" y="9119"/>
                    <a:pt x="1338" y="9727"/>
                  </a:cubicBezTo>
                  <a:cubicBezTo>
                    <a:pt x="1490" y="11095"/>
                    <a:pt x="1642" y="12462"/>
                    <a:pt x="1825" y="13830"/>
                  </a:cubicBezTo>
                  <a:cubicBezTo>
                    <a:pt x="1865" y="14279"/>
                    <a:pt x="2084" y="14686"/>
                    <a:pt x="2360" y="14686"/>
                  </a:cubicBezTo>
                  <a:cubicBezTo>
                    <a:pt x="2497" y="14686"/>
                    <a:pt x="2647" y="14587"/>
                    <a:pt x="2797" y="14347"/>
                  </a:cubicBezTo>
                  <a:cubicBezTo>
                    <a:pt x="3192" y="13739"/>
                    <a:pt x="3314" y="12675"/>
                    <a:pt x="3405" y="12006"/>
                  </a:cubicBezTo>
                  <a:cubicBezTo>
                    <a:pt x="3702" y="10491"/>
                    <a:pt x="3593" y="8713"/>
                    <a:pt x="4383" y="7186"/>
                  </a:cubicBezTo>
                  <a:lnTo>
                    <a:pt x="4383" y="7186"/>
                  </a:lnTo>
                  <a:cubicBezTo>
                    <a:pt x="4319" y="7410"/>
                    <a:pt x="4513" y="7725"/>
                    <a:pt x="4773" y="7751"/>
                  </a:cubicBezTo>
                  <a:cubicBezTo>
                    <a:pt x="4799" y="7754"/>
                    <a:pt x="4825" y="7755"/>
                    <a:pt x="4851" y="7755"/>
                  </a:cubicBezTo>
                  <a:cubicBezTo>
                    <a:pt x="5129" y="7755"/>
                    <a:pt x="5402" y="7611"/>
                    <a:pt x="5624" y="7417"/>
                  </a:cubicBezTo>
                  <a:cubicBezTo>
                    <a:pt x="6141" y="6870"/>
                    <a:pt x="6445" y="6079"/>
                    <a:pt x="7174" y="5897"/>
                  </a:cubicBezTo>
                  <a:lnTo>
                    <a:pt x="7174" y="5897"/>
                  </a:lnTo>
                  <a:cubicBezTo>
                    <a:pt x="6992" y="6414"/>
                    <a:pt x="6840" y="6961"/>
                    <a:pt x="6749" y="7508"/>
                  </a:cubicBezTo>
                  <a:cubicBezTo>
                    <a:pt x="6867" y="7605"/>
                    <a:pt x="7009" y="7645"/>
                    <a:pt x="7158" y="7645"/>
                  </a:cubicBezTo>
                  <a:cubicBezTo>
                    <a:pt x="7430" y="7645"/>
                    <a:pt x="7729" y="7513"/>
                    <a:pt x="7964" y="7356"/>
                  </a:cubicBezTo>
                  <a:lnTo>
                    <a:pt x="10244" y="6110"/>
                  </a:lnTo>
                  <a:lnTo>
                    <a:pt x="10244" y="6110"/>
                  </a:lnTo>
                  <a:cubicBezTo>
                    <a:pt x="10183" y="6444"/>
                    <a:pt x="10092" y="6748"/>
                    <a:pt x="10031" y="7113"/>
                  </a:cubicBezTo>
                  <a:cubicBezTo>
                    <a:pt x="10110" y="7120"/>
                    <a:pt x="10188" y="7124"/>
                    <a:pt x="10267" y="7124"/>
                  </a:cubicBezTo>
                  <a:cubicBezTo>
                    <a:pt x="11168" y="7124"/>
                    <a:pt x="12086" y="6654"/>
                    <a:pt x="12645" y="5927"/>
                  </a:cubicBezTo>
                  <a:cubicBezTo>
                    <a:pt x="12676" y="6292"/>
                    <a:pt x="12676" y="6687"/>
                    <a:pt x="12706" y="7052"/>
                  </a:cubicBezTo>
                  <a:cubicBezTo>
                    <a:pt x="12706" y="7174"/>
                    <a:pt x="12767" y="7295"/>
                    <a:pt x="12828" y="7326"/>
                  </a:cubicBezTo>
                  <a:cubicBezTo>
                    <a:pt x="12864" y="7361"/>
                    <a:pt x="12899" y="7374"/>
                    <a:pt x="12937" y="7374"/>
                  </a:cubicBezTo>
                  <a:cubicBezTo>
                    <a:pt x="12995" y="7374"/>
                    <a:pt x="13058" y="7344"/>
                    <a:pt x="13132" y="7326"/>
                  </a:cubicBezTo>
                  <a:cubicBezTo>
                    <a:pt x="13770" y="7174"/>
                    <a:pt x="14439" y="6870"/>
                    <a:pt x="14955" y="6505"/>
                  </a:cubicBezTo>
                  <a:cubicBezTo>
                    <a:pt x="15168" y="6748"/>
                    <a:pt x="15047" y="7113"/>
                    <a:pt x="15016" y="7417"/>
                  </a:cubicBezTo>
                  <a:cubicBezTo>
                    <a:pt x="14955" y="7721"/>
                    <a:pt x="15047" y="8146"/>
                    <a:pt x="15351" y="8207"/>
                  </a:cubicBezTo>
                  <a:cubicBezTo>
                    <a:pt x="15389" y="8213"/>
                    <a:pt x="15428" y="8216"/>
                    <a:pt x="15466" y="8216"/>
                  </a:cubicBezTo>
                  <a:cubicBezTo>
                    <a:pt x="15570" y="8216"/>
                    <a:pt x="15673" y="8198"/>
                    <a:pt x="15767" y="8198"/>
                  </a:cubicBezTo>
                  <a:cubicBezTo>
                    <a:pt x="15802" y="8198"/>
                    <a:pt x="15835" y="8201"/>
                    <a:pt x="15867" y="8207"/>
                  </a:cubicBezTo>
                  <a:cubicBezTo>
                    <a:pt x="16110" y="8268"/>
                    <a:pt x="16232" y="8511"/>
                    <a:pt x="16293" y="8693"/>
                  </a:cubicBezTo>
                  <a:cubicBezTo>
                    <a:pt x="16688" y="9696"/>
                    <a:pt x="16992" y="10699"/>
                    <a:pt x="17083" y="11763"/>
                  </a:cubicBezTo>
                  <a:cubicBezTo>
                    <a:pt x="17235" y="12766"/>
                    <a:pt x="17357" y="13952"/>
                    <a:pt x="18208" y="14469"/>
                  </a:cubicBezTo>
                  <a:cubicBezTo>
                    <a:pt x="18968" y="13739"/>
                    <a:pt x="18755" y="12493"/>
                    <a:pt x="18603" y="11459"/>
                  </a:cubicBezTo>
                  <a:cubicBezTo>
                    <a:pt x="18451" y="10335"/>
                    <a:pt x="18451" y="9180"/>
                    <a:pt x="18603" y="8055"/>
                  </a:cubicBezTo>
                  <a:cubicBezTo>
                    <a:pt x="18684" y="8025"/>
                    <a:pt x="18768" y="8015"/>
                    <a:pt x="18853" y="8015"/>
                  </a:cubicBezTo>
                  <a:cubicBezTo>
                    <a:pt x="19022" y="8015"/>
                    <a:pt x="19191" y="8055"/>
                    <a:pt x="19332" y="8055"/>
                  </a:cubicBezTo>
                  <a:cubicBezTo>
                    <a:pt x="19576" y="8055"/>
                    <a:pt x="19880" y="7964"/>
                    <a:pt x="19940" y="7751"/>
                  </a:cubicBezTo>
                  <a:cubicBezTo>
                    <a:pt x="19971" y="7630"/>
                    <a:pt x="19940" y="7508"/>
                    <a:pt x="19940" y="7417"/>
                  </a:cubicBezTo>
                  <a:cubicBezTo>
                    <a:pt x="19758" y="6687"/>
                    <a:pt x="19120" y="6110"/>
                    <a:pt x="19059" y="5350"/>
                  </a:cubicBezTo>
                  <a:cubicBezTo>
                    <a:pt x="19028" y="4985"/>
                    <a:pt x="19180" y="4590"/>
                    <a:pt x="19059" y="4256"/>
                  </a:cubicBezTo>
                  <a:cubicBezTo>
                    <a:pt x="18846" y="3496"/>
                    <a:pt x="17843" y="3374"/>
                    <a:pt x="17296" y="2888"/>
                  </a:cubicBezTo>
                  <a:cubicBezTo>
                    <a:pt x="17114" y="2766"/>
                    <a:pt x="17022" y="2553"/>
                    <a:pt x="17174" y="2432"/>
                  </a:cubicBezTo>
                  <a:cubicBezTo>
                    <a:pt x="17205" y="2401"/>
                    <a:pt x="17296" y="2401"/>
                    <a:pt x="17326" y="2341"/>
                  </a:cubicBezTo>
                  <a:cubicBezTo>
                    <a:pt x="17539" y="2249"/>
                    <a:pt x="17539" y="1946"/>
                    <a:pt x="17387" y="1733"/>
                  </a:cubicBezTo>
                  <a:cubicBezTo>
                    <a:pt x="17235" y="1550"/>
                    <a:pt x="17022" y="1490"/>
                    <a:pt x="16779" y="1398"/>
                  </a:cubicBezTo>
                  <a:cubicBezTo>
                    <a:pt x="15898" y="1064"/>
                    <a:pt x="15107" y="487"/>
                    <a:pt x="14196" y="183"/>
                  </a:cubicBezTo>
                  <a:cubicBezTo>
                    <a:pt x="13852" y="68"/>
                    <a:pt x="13478" y="1"/>
                    <a:pt x="13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39;p67">
              <a:extLst>
                <a:ext uri="{FF2B5EF4-FFF2-40B4-BE49-F238E27FC236}">
                  <a16:creationId xmlns:a16="http://schemas.microsoft.com/office/drawing/2014/main" id="{7B83F323-C119-48B9-950F-A516E8E4F16A}"/>
                </a:ext>
              </a:extLst>
            </p:cNvPr>
            <p:cNvSpPr/>
            <p:nvPr/>
          </p:nvSpPr>
          <p:spPr>
            <a:xfrm>
              <a:off x="-2075000" y="1279575"/>
              <a:ext cx="95700" cy="143525"/>
            </a:xfrm>
            <a:custGeom>
              <a:avLst/>
              <a:gdLst/>
              <a:ahLst/>
              <a:cxnLst/>
              <a:rect l="l" t="t" r="r" b="b"/>
              <a:pathLst>
                <a:path w="3828" h="5741" extrusionOk="0">
                  <a:moveTo>
                    <a:pt x="1561" y="0"/>
                  </a:moveTo>
                  <a:cubicBezTo>
                    <a:pt x="1396" y="0"/>
                    <a:pt x="1221" y="34"/>
                    <a:pt x="1034" y="106"/>
                  </a:cubicBezTo>
                  <a:cubicBezTo>
                    <a:pt x="396" y="350"/>
                    <a:pt x="0" y="1535"/>
                    <a:pt x="152" y="2265"/>
                  </a:cubicBezTo>
                  <a:cubicBezTo>
                    <a:pt x="426" y="3663"/>
                    <a:pt x="1064" y="5152"/>
                    <a:pt x="2280" y="5669"/>
                  </a:cubicBezTo>
                  <a:cubicBezTo>
                    <a:pt x="2383" y="5718"/>
                    <a:pt x="2486" y="5740"/>
                    <a:pt x="2588" y="5740"/>
                  </a:cubicBezTo>
                  <a:cubicBezTo>
                    <a:pt x="3239" y="5740"/>
                    <a:pt x="3826" y="4839"/>
                    <a:pt x="3800" y="4392"/>
                  </a:cubicBezTo>
                  <a:cubicBezTo>
                    <a:pt x="3828" y="3836"/>
                    <a:pt x="3322" y="0"/>
                    <a:pt x="1561"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40;p67">
              <a:extLst>
                <a:ext uri="{FF2B5EF4-FFF2-40B4-BE49-F238E27FC236}">
                  <a16:creationId xmlns:a16="http://schemas.microsoft.com/office/drawing/2014/main" id="{E60D07FC-9265-4B3B-82DB-4E028286D22B}"/>
                </a:ext>
              </a:extLst>
            </p:cNvPr>
            <p:cNvSpPr/>
            <p:nvPr/>
          </p:nvSpPr>
          <p:spPr>
            <a:xfrm>
              <a:off x="-1685825" y="1279575"/>
              <a:ext cx="95650" cy="143525"/>
            </a:xfrm>
            <a:custGeom>
              <a:avLst/>
              <a:gdLst/>
              <a:ahLst/>
              <a:cxnLst/>
              <a:rect l="l" t="t" r="r" b="b"/>
              <a:pathLst>
                <a:path w="3826" h="5741" extrusionOk="0">
                  <a:moveTo>
                    <a:pt x="2273" y="0"/>
                  </a:moveTo>
                  <a:cubicBezTo>
                    <a:pt x="535" y="0"/>
                    <a:pt x="26" y="3836"/>
                    <a:pt x="26" y="4392"/>
                  </a:cubicBezTo>
                  <a:cubicBezTo>
                    <a:pt x="0" y="4839"/>
                    <a:pt x="587" y="5740"/>
                    <a:pt x="1238" y="5740"/>
                  </a:cubicBezTo>
                  <a:cubicBezTo>
                    <a:pt x="1340" y="5740"/>
                    <a:pt x="1443" y="5718"/>
                    <a:pt x="1546" y="5669"/>
                  </a:cubicBezTo>
                  <a:cubicBezTo>
                    <a:pt x="2762" y="5152"/>
                    <a:pt x="3400" y="3663"/>
                    <a:pt x="3674" y="2265"/>
                  </a:cubicBezTo>
                  <a:cubicBezTo>
                    <a:pt x="3826" y="1535"/>
                    <a:pt x="3431" y="350"/>
                    <a:pt x="2792" y="106"/>
                  </a:cubicBezTo>
                  <a:cubicBezTo>
                    <a:pt x="2608" y="34"/>
                    <a:pt x="2435" y="0"/>
                    <a:pt x="2273"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41;p67">
              <a:extLst>
                <a:ext uri="{FF2B5EF4-FFF2-40B4-BE49-F238E27FC236}">
                  <a16:creationId xmlns:a16="http://schemas.microsoft.com/office/drawing/2014/main" id="{F72C1F0E-BE0B-4487-8961-B07F41E0A3C3}"/>
                </a:ext>
              </a:extLst>
            </p:cNvPr>
            <p:cNvSpPr/>
            <p:nvPr/>
          </p:nvSpPr>
          <p:spPr>
            <a:xfrm>
              <a:off x="-1960250" y="1200250"/>
              <a:ext cx="95000" cy="39300"/>
            </a:xfrm>
            <a:custGeom>
              <a:avLst/>
              <a:gdLst/>
              <a:ahLst/>
              <a:cxnLst/>
              <a:rect l="l" t="t" r="r" b="b"/>
              <a:pathLst>
                <a:path w="3800" h="1572" extrusionOk="0">
                  <a:moveTo>
                    <a:pt x="2379" y="0"/>
                  </a:moveTo>
                  <a:cubicBezTo>
                    <a:pt x="2138" y="0"/>
                    <a:pt x="1895" y="27"/>
                    <a:pt x="1672" y="58"/>
                  </a:cubicBezTo>
                  <a:cubicBezTo>
                    <a:pt x="1155" y="179"/>
                    <a:pt x="152" y="453"/>
                    <a:pt x="61" y="1091"/>
                  </a:cubicBezTo>
                  <a:cubicBezTo>
                    <a:pt x="0" y="1334"/>
                    <a:pt x="91" y="1517"/>
                    <a:pt x="243" y="1547"/>
                  </a:cubicBezTo>
                  <a:cubicBezTo>
                    <a:pt x="312" y="1564"/>
                    <a:pt x="380" y="1571"/>
                    <a:pt x="448" y="1571"/>
                  </a:cubicBezTo>
                  <a:cubicBezTo>
                    <a:pt x="867" y="1571"/>
                    <a:pt x="1289" y="1291"/>
                    <a:pt x="1733" y="1213"/>
                  </a:cubicBezTo>
                  <a:cubicBezTo>
                    <a:pt x="1854" y="1197"/>
                    <a:pt x="1984" y="1190"/>
                    <a:pt x="2120" y="1190"/>
                  </a:cubicBezTo>
                  <a:cubicBezTo>
                    <a:pt x="2257" y="1190"/>
                    <a:pt x="2401" y="1197"/>
                    <a:pt x="2553" y="1213"/>
                  </a:cubicBezTo>
                  <a:cubicBezTo>
                    <a:pt x="2760" y="1233"/>
                    <a:pt x="2910" y="1296"/>
                    <a:pt x="3081" y="1296"/>
                  </a:cubicBezTo>
                  <a:cubicBezTo>
                    <a:pt x="3161" y="1296"/>
                    <a:pt x="3246" y="1282"/>
                    <a:pt x="3344" y="1243"/>
                  </a:cubicBezTo>
                  <a:cubicBezTo>
                    <a:pt x="3617" y="1152"/>
                    <a:pt x="3800" y="848"/>
                    <a:pt x="3617" y="513"/>
                  </a:cubicBezTo>
                  <a:cubicBezTo>
                    <a:pt x="3334" y="108"/>
                    <a:pt x="2861" y="0"/>
                    <a:pt x="2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42;p67">
              <a:extLst>
                <a:ext uri="{FF2B5EF4-FFF2-40B4-BE49-F238E27FC236}">
                  <a16:creationId xmlns:a16="http://schemas.microsoft.com/office/drawing/2014/main" id="{6D3B0AD8-F06B-4667-B983-7511A0FA16B3}"/>
                </a:ext>
              </a:extLst>
            </p:cNvPr>
            <p:cNvSpPr/>
            <p:nvPr/>
          </p:nvSpPr>
          <p:spPr>
            <a:xfrm>
              <a:off x="-1802200" y="1201425"/>
              <a:ext cx="95000" cy="37325"/>
            </a:xfrm>
            <a:custGeom>
              <a:avLst/>
              <a:gdLst/>
              <a:ahLst/>
              <a:cxnLst/>
              <a:rect l="l" t="t" r="r" b="b"/>
              <a:pathLst>
                <a:path w="3800" h="1493" extrusionOk="0">
                  <a:moveTo>
                    <a:pt x="1428" y="0"/>
                  </a:moveTo>
                  <a:cubicBezTo>
                    <a:pt x="939" y="0"/>
                    <a:pt x="446" y="122"/>
                    <a:pt x="183" y="527"/>
                  </a:cubicBezTo>
                  <a:cubicBezTo>
                    <a:pt x="1" y="831"/>
                    <a:pt x="183" y="1135"/>
                    <a:pt x="456" y="1257"/>
                  </a:cubicBezTo>
                  <a:cubicBezTo>
                    <a:pt x="570" y="1299"/>
                    <a:pt x="689" y="1315"/>
                    <a:pt x="810" y="1315"/>
                  </a:cubicBezTo>
                  <a:cubicBezTo>
                    <a:pt x="1184" y="1315"/>
                    <a:pt x="1587" y="1163"/>
                    <a:pt x="1962" y="1163"/>
                  </a:cubicBezTo>
                  <a:cubicBezTo>
                    <a:pt x="1987" y="1163"/>
                    <a:pt x="2012" y="1164"/>
                    <a:pt x="2037" y="1166"/>
                  </a:cubicBezTo>
                  <a:cubicBezTo>
                    <a:pt x="2485" y="1192"/>
                    <a:pt x="2911" y="1493"/>
                    <a:pt x="3333" y="1493"/>
                  </a:cubicBezTo>
                  <a:cubicBezTo>
                    <a:pt x="3397" y="1493"/>
                    <a:pt x="3462" y="1486"/>
                    <a:pt x="3526" y="1470"/>
                  </a:cubicBezTo>
                  <a:cubicBezTo>
                    <a:pt x="3709" y="1439"/>
                    <a:pt x="3800" y="1257"/>
                    <a:pt x="3770" y="1105"/>
                  </a:cubicBezTo>
                  <a:cubicBezTo>
                    <a:pt x="3618" y="436"/>
                    <a:pt x="2645" y="132"/>
                    <a:pt x="2128" y="71"/>
                  </a:cubicBezTo>
                  <a:cubicBezTo>
                    <a:pt x="1915" y="31"/>
                    <a:pt x="1672"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043;p67">
              <a:extLst>
                <a:ext uri="{FF2B5EF4-FFF2-40B4-BE49-F238E27FC236}">
                  <a16:creationId xmlns:a16="http://schemas.microsoft.com/office/drawing/2014/main" id="{6971307F-AAF4-4145-B2CD-DAF2B3796B00}"/>
                </a:ext>
              </a:extLst>
            </p:cNvPr>
            <p:cNvSpPr/>
            <p:nvPr/>
          </p:nvSpPr>
          <p:spPr>
            <a:xfrm>
              <a:off x="-1923025" y="1279175"/>
              <a:ext cx="41825" cy="41825"/>
            </a:xfrm>
            <a:custGeom>
              <a:avLst/>
              <a:gdLst/>
              <a:ahLst/>
              <a:cxnLst/>
              <a:rect l="l" t="t" r="r" b="b"/>
              <a:pathLst>
                <a:path w="1673" h="1673" extrusionOk="0">
                  <a:moveTo>
                    <a:pt x="852" y="1"/>
                  </a:moveTo>
                  <a:cubicBezTo>
                    <a:pt x="396" y="1"/>
                    <a:pt x="1" y="366"/>
                    <a:pt x="1" y="822"/>
                  </a:cubicBezTo>
                  <a:cubicBezTo>
                    <a:pt x="1" y="1278"/>
                    <a:pt x="396" y="1673"/>
                    <a:pt x="852" y="1673"/>
                  </a:cubicBezTo>
                  <a:cubicBezTo>
                    <a:pt x="1308" y="1673"/>
                    <a:pt x="1672" y="1278"/>
                    <a:pt x="1672" y="822"/>
                  </a:cubicBezTo>
                  <a:cubicBezTo>
                    <a:pt x="1672" y="366"/>
                    <a:pt x="1308"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44;p67">
              <a:extLst>
                <a:ext uri="{FF2B5EF4-FFF2-40B4-BE49-F238E27FC236}">
                  <a16:creationId xmlns:a16="http://schemas.microsoft.com/office/drawing/2014/main" id="{83A5DFD2-3C0B-490D-8F6B-13D98F4682F4}"/>
                </a:ext>
              </a:extLst>
            </p:cNvPr>
            <p:cNvSpPr/>
            <p:nvPr/>
          </p:nvSpPr>
          <p:spPr>
            <a:xfrm>
              <a:off x="-1774850" y="1279175"/>
              <a:ext cx="41825" cy="41825"/>
            </a:xfrm>
            <a:custGeom>
              <a:avLst/>
              <a:gdLst/>
              <a:ahLst/>
              <a:cxnLst/>
              <a:rect l="l" t="t" r="r" b="b"/>
              <a:pathLst>
                <a:path w="1673" h="1673" extrusionOk="0">
                  <a:moveTo>
                    <a:pt x="852" y="1"/>
                  </a:moveTo>
                  <a:cubicBezTo>
                    <a:pt x="396" y="1"/>
                    <a:pt x="1" y="366"/>
                    <a:pt x="1" y="822"/>
                  </a:cubicBezTo>
                  <a:cubicBezTo>
                    <a:pt x="1" y="1278"/>
                    <a:pt x="396" y="1673"/>
                    <a:pt x="852" y="1673"/>
                  </a:cubicBezTo>
                  <a:cubicBezTo>
                    <a:pt x="1308" y="1673"/>
                    <a:pt x="1673" y="1278"/>
                    <a:pt x="1673" y="822"/>
                  </a:cubicBezTo>
                  <a:cubicBezTo>
                    <a:pt x="1673" y="335"/>
                    <a:pt x="1308"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045;p67">
              <a:extLst>
                <a:ext uri="{FF2B5EF4-FFF2-40B4-BE49-F238E27FC236}">
                  <a16:creationId xmlns:a16="http://schemas.microsoft.com/office/drawing/2014/main" id="{8F7DF19C-2B91-42ED-8216-F7C98BB3BB87}"/>
                </a:ext>
              </a:extLst>
            </p:cNvPr>
            <p:cNvSpPr/>
            <p:nvPr/>
          </p:nvSpPr>
          <p:spPr>
            <a:xfrm>
              <a:off x="-1857675" y="1275375"/>
              <a:ext cx="76575" cy="147875"/>
            </a:xfrm>
            <a:custGeom>
              <a:avLst/>
              <a:gdLst/>
              <a:ahLst/>
              <a:cxnLst/>
              <a:rect l="l" t="t" r="r" b="b"/>
              <a:pathLst>
                <a:path w="3063" h="5915" extrusionOk="0">
                  <a:moveTo>
                    <a:pt x="1034" y="1"/>
                  </a:moveTo>
                  <a:cubicBezTo>
                    <a:pt x="365" y="1"/>
                    <a:pt x="1" y="5290"/>
                    <a:pt x="578" y="5685"/>
                  </a:cubicBezTo>
                  <a:cubicBezTo>
                    <a:pt x="795" y="5839"/>
                    <a:pt x="1112" y="5914"/>
                    <a:pt x="1441" y="5914"/>
                  </a:cubicBezTo>
                  <a:cubicBezTo>
                    <a:pt x="2218" y="5914"/>
                    <a:pt x="3062" y="5493"/>
                    <a:pt x="2827" y="4682"/>
                  </a:cubicBezTo>
                  <a:cubicBezTo>
                    <a:pt x="2554" y="3679"/>
                    <a:pt x="1642" y="4408"/>
                    <a:pt x="1612" y="2493"/>
                  </a:cubicBezTo>
                  <a:cubicBezTo>
                    <a:pt x="1581" y="882"/>
                    <a:pt x="1612" y="1"/>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046;p67">
              <a:extLst>
                <a:ext uri="{FF2B5EF4-FFF2-40B4-BE49-F238E27FC236}">
                  <a16:creationId xmlns:a16="http://schemas.microsoft.com/office/drawing/2014/main" id="{A4F48527-BF00-49D3-A323-428EE2AB66A5}"/>
                </a:ext>
              </a:extLst>
            </p:cNvPr>
            <p:cNvSpPr/>
            <p:nvPr/>
          </p:nvSpPr>
          <p:spPr>
            <a:xfrm>
              <a:off x="-1885775" y="1462325"/>
              <a:ext cx="107150" cy="46375"/>
            </a:xfrm>
            <a:custGeom>
              <a:avLst/>
              <a:gdLst/>
              <a:ahLst/>
              <a:cxnLst/>
              <a:rect l="l" t="t" r="r" b="b"/>
              <a:pathLst>
                <a:path w="4286" h="1855" extrusionOk="0">
                  <a:moveTo>
                    <a:pt x="4164" y="0"/>
                  </a:moveTo>
                  <a:cubicBezTo>
                    <a:pt x="3721" y="156"/>
                    <a:pt x="3023" y="203"/>
                    <a:pt x="2324" y="203"/>
                  </a:cubicBezTo>
                  <a:cubicBezTo>
                    <a:pt x="1247" y="203"/>
                    <a:pt x="166" y="91"/>
                    <a:pt x="0" y="91"/>
                  </a:cubicBezTo>
                  <a:cubicBezTo>
                    <a:pt x="122" y="760"/>
                    <a:pt x="942" y="1854"/>
                    <a:pt x="2158" y="1854"/>
                  </a:cubicBezTo>
                  <a:cubicBezTo>
                    <a:pt x="3404" y="1854"/>
                    <a:pt x="4286" y="547"/>
                    <a:pt x="4164"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55705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DISCUSSION</a:t>
            </a:r>
            <a:endParaRPr dirty="0"/>
          </a:p>
        </p:txBody>
      </p:sp>
      <p:sp>
        <p:nvSpPr>
          <p:cNvPr id="628" name="Google Shape;628;p33"/>
          <p:cNvSpPr txBox="1">
            <a:spLocks noGrp="1"/>
          </p:cNvSpPr>
          <p:nvPr>
            <p:ph type="body" idx="1"/>
          </p:nvPr>
        </p:nvSpPr>
        <p:spPr>
          <a:xfrm>
            <a:off x="713100" y="1161675"/>
            <a:ext cx="7717800" cy="35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dirty="0"/>
              <a:t>Route graph:</a:t>
            </a:r>
          </a:p>
          <a:p>
            <a:pPr marL="171450" lvl="0" indent="-171450" algn="l" rtl="0">
              <a:spcBef>
                <a:spcPts val="0"/>
              </a:spcBef>
              <a:spcAft>
                <a:spcPts val="0"/>
              </a:spcAft>
              <a:buClr>
                <a:schemeClr val="dk1"/>
              </a:buClr>
              <a:buSzPts val="1100"/>
              <a:buFont typeface="Wingdings" panose="05000000000000000000" pitchFamily="2" charset="2"/>
              <a:buChar char="Ø"/>
            </a:pPr>
            <a:r>
              <a:rPr lang="en-US" dirty="0"/>
              <a:t>We can see the graph is ending at again (3,3) coordinate(</a:t>
            </a:r>
            <a:r>
              <a:rPr lang="en-US" dirty="0" err="1"/>
              <a:t>i.e</a:t>
            </a:r>
            <a:r>
              <a:rPr lang="en-US" dirty="0"/>
              <a:t> starting city) because the condition of tsp is that the starting city of the tour should be the ending city of the tour so the graph is ending at (3,3) coordinate.</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dirty="0"/>
          </a:p>
          <a:p>
            <a:pPr marL="171450" lvl="0" indent="-171450" algn="l" rtl="0">
              <a:spcBef>
                <a:spcPts val="0"/>
              </a:spcBef>
              <a:spcAft>
                <a:spcPts val="0"/>
              </a:spcAft>
              <a:buClr>
                <a:schemeClr val="dk1"/>
              </a:buClr>
              <a:buSzPts val="1100"/>
              <a:buFont typeface="Wingdings" panose="05000000000000000000" pitchFamily="2" charset="2"/>
              <a:buChar char="Ø"/>
            </a:pPr>
            <a:r>
              <a:rPr lang="en-US" dirty="0"/>
              <a:t>No coordinate point(</a:t>
            </a:r>
            <a:r>
              <a:rPr lang="en-US" dirty="0" err="1"/>
              <a:t>i.e</a:t>
            </a:r>
            <a:r>
              <a:rPr lang="en-US" dirty="0"/>
              <a:t> city) is visited more than 1 time.</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dirty="0"/>
          </a:p>
          <a:p>
            <a:pPr marL="171450" lvl="0" indent="-171450" algn="l" rtl="0">
              <a:spcBef>
                <a:spcPts val="0"/>
              </a:spcBef>
              <a:spcAft>
                <a:spcPts val="0"/>
              </a:spcAft>
              <a:buClr>
                <a:schemeClr val="dk1"/>
              </a:buClr>
              <a:buSzPts val="1100"/>
              <a:buFont typeface="Wingdings" panose="05000000000000000000" pitchFamily="2" charset="2"/>
              <a:buChar char="Ø"/>
            </a:pPr>
            <a:r>
              <a:rPr lang="en-US" dirty="0"/>
              <a:t>It is giving a route with minimum cost compared to other generated routes.</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dirty="0"/>
          </a:p>
          <a:p>
            <a:pPr marL="171450" lvl="0" indent="-171450" algn="l" rtl="0">
              <a:spcBef>
                <a:spcPts val="0"/>
              </a:spcBef>
              <a:spcAft>
                <a:spcPts val="0"/>
              </a:spcAft>
              <a:buClr>
                <a:schemeClr val="dk1"/>
              </a:buClr>
              <a:buSzPts val="1100"/>
              <a:buFont typeface="Wingdings" panose="05000000000000000000" pitchFamily="2" charset="2"/>
              <a:buChar char="Ø"/>
            </a:pPr>
            <a:r>
              <a:rPr lang="en-US" dirty="0"/>
              <a:t>So we can say that our graph is satisfying tsp conditions.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sz="1600" b="1" dirty="0"/>
              <a:t>Number of iterations vs Cost function graph:</a:t>
            </a:r>
          </a:p>
          <a:p>
            <a:pPr marL="171450" lvl="0" indent="-171450" algn="l" rtl="0">
              <a:spcBef>
                <a:spcPts val="0"/>
              </a:spcBef>
              <a:spcAft>
                <a:spcPts val="0"/>
              </a:spcAft>
              <a:buClr>
                <a:schemeClr val="dk1"/>
              </a:buClr>
              <a:buSzPts val="1100"/>
              <a:buFont typeface="Wingdings" panose="05000000000000000000" pitchFamily="2" charset="2"/>
              <a:buChar char="Ø"/>
            </a:pPr>
            <a:r>
              <a:rPr lang="en-US" dirty="0"/>
              <a:t>We can see x axis is number of iterations , y axis is cost function for each iteration the cost function is reducing as the number of iterations are increasing.</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dirty="0"/>
          </a:p>
          <a:p>
            <a:pPr marL="171450" lvl="0" indent="-171450" algn="l" rtl="0">
              <a:spcBef>
                <a:spcPts val="0"/>
              </a:spcBef>
              <a:spcAft>
                <a:spcPts val="0"/>
              </a:spcAft>
              <a:buClr>
                <a:schemeClr val="dk1"/>
              </a:buClr>
              <a:buSzPts val="1100"/>
              <a:buFont typeface="Wingdings" panose="05000000000000000000" pitchFamily="2" charset="2"/>
              <a:buChar char="Ø"/>
            </a:pPr>
            <a:r>
              <a:rPr lang="en-US" dirty="0"/>
              <a:t>At approximately at 100th iteration we can see that the cost function is being constant so we can say that we can stop iterating the code.</a:t>
            </a:r>
          </a:p>
        </p:txBody>
      </p:sp>
      <p:pic>
        <p:nvPicPr>
          <p:cNvPr id="3" name="Picture 2">
            <a:extLst>
              <a:ext uri="{FF2B5EF4-FFF2-40B4-BE49-F238E27FC236}">
                <a16:creationId xmlns:a16="http://schemas.microsoft.com/office/drawing/2014/main" id="{D604E638-61AB-4C61-8FF3-8BA1B81E4BA4}"/>
              </a:ext>
            </a:extLst>
          </p:cNvPr>
          <p:cNvPicPr>
            <a:picLocks noChangeAspect="1"/>
          </p:cNvPicPr>
          <p:nvPr/>
        </p:nvPicPr>
        <p:blipFill>
          <a:blip r:embed="rId3"/>
          <a:stretch>
            <a:fillRect/>
          </a:stretch>
        </p:blipFill>
        <p:spPr>
          <a:xfrm>
            <a:off x="5894618" y="182361"/>
            <a:ext cx="1354500" cy="830177"/>
          </a:xfrm>
          <a:prstGeom prst="rect">
            <a:avLst/>
          </a:prstGeom>
        </p:spPr>
      </p:pic>
    </p:spTree>
    <p:extLst>
      <p:ext uri="{BB962C8B-B14F-4D97-AF65-F5344CB8AC3E}">
        <p14:creationId xmlns:p14="http://schemas.microsoft.com/office/powerpoint/2010/main" val="4091375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2"/>
          <p:cNvSpPr/>
          <p:nvPr/>
        </p:nvSpPr>
        <p:spPr>
          <a:xfrm>
            <a:off x="4953050" y="691337"/>
            <a:ext cx="3074700" cy="3584700"/>
          </a:xfrm>
          <a:prstGeom prst="round2SameRect">
            <a:avLst>
              <a:gd name="adj1" fmla="val 50000"/>
              <a:gd name="adj2" fmla="val 0"/>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txBox="1">
            <a:spLocks noGrp="1"/>
          </p:cNvSpPr>
          <p:nvPr>
            <p:ph type="title" idx="2"/>
          </p:nvPr>
        </p:nvSpPr>
        <p:spPr>
          <a:xfrm>
            <a:off x="1100956" y="2078761"/>
            <a:ext cx="3348233" cy="14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a:t>
            </a:r>
          </a:p>
        </p:txBody>
      </p:sp>
      <p:sp>
        <p:nvSpPr>
          <p:cNvPr id="1109" name="Google Shape;1109;p42"/>
          <p:cNvSpPr txBox="1">
            <a:spLocks noGrp="1"/>
          </p:cNvSpPr>
          <p:nvPr>
            <p:ph type="title"/>
          </p:nvPr>
        </p:nvSpPr>
        <p:spPr>
          <a:xfrm>
            <a:off x="2293475" y="1648101"/>
            <a:ext cx="850500" cy="6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grpSp>
        <p:nvGrpSpPr>
          <p:cNvPr id="1110" name="Google Shape;1110;p42"/>
          <p:cNvGrpSpPr/>
          <p:nvPr/>
        </p:nvGrpSpPr>
        <p:grpSpPr>
          <a:xfrm>
            <a:off x="4677847" y="1123533"/>
            <a:ext cx="2074949" cy="3194760"/>
            <a:chOff x="840275" y="2748000"/>
            <a:chExt cx="962050" cy="1481250"/>
          </a:xfrm>
        </p:grpSpPr>
        <p:sp>
          <p:nvSpPr>
            <p:cNvPr id="1111" name="Google Shape;1111;p42"/>
            <p:cNvSpPr/>
            <p:nvPr/>
          </p:nvSpPr>
          <p:spPr>
            <a:xfrm>
              <a:off x="1157875" y="3894350"/>
              <a:ext cx="401550" cy="278650"/>
            </a:xfrm>
            <a:custGeom>
              <a:avLst/>
              <a:gdLst/>
              <a:ahLst/>
              <a:cxnLst/>
              <a:rect l="l" t="t" r="r" b="b"/>
              <a:pathLst>
                <a:path w="16062" h="11146" extrusionOk="0">
                  <a:moveTo>
                    <a:pt x="0" y="1"/>
                  </a:moveTo>
                  <a:lnTo>
                    <a:pt x="0" y="11145"/>
                  </a:lnTo>
                  <a:lnTo>
                    <a:pt x="16062" y="11145"/>
                  </a:lnTo>
                  <a:lnTo>
                    <a:pt x="160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1148650" y="3844050"/>
              <a:ext cx="504550" cy="68500"/>
            </a:xfrm>
            <a:custGeom>
              <a:avLst/>
              <a:gdLst/>
              <a:ahLst/>
              <a:cxnLst/>
              <a:rect l="l" t="t" r="r" b="b"/>
              <a:pathLst>
                <a:path w="20182" h="2740" extrusionOk="0">
                  <a:moveTo>
                    <a:pt x="0" y="1"/>
                  </a:moveTo>
                  <a:lnTo>
                    <a:pt x="0" y="2739"/>
                  </a:lnTo>
                  <a:lnTo>
                    <a:pt x="20181" y="2739"/>
                  </a:lnTo>
                  <a:lnTo>
                    <a:pt x="201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1225150" y="3827675"/>
              <a:ext cx="379225" cy="16400"/>
            </a:xfrm>
            <a:custGeom>
              <a:avLst/>
              <a:gdLst/>
              <a:ahLst/>
              <a:cxnLst/>
              <a:rect l="l" t="t" r="r" b="b"/>
              <a:pathLst>
                <a:path w="15169" h="656" extrusionOk="0">
                  <a:moveTo>
                    <a:pt x="0" y="1"/>
                  </a:moveTo>
                  <a:lnTo>
                    <a:pt x="0" y="656"/>
                  </a:lnTo>
                  <a:lnTo>
                    <a:pt x="15169" y="656"/>
                  </a:lnTo>
                  <a:lnTo>
                    <a:pt x="151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859625" y="4173250"/>
              <a:ext cx="942700" cy="56000"/>
            </a:xfrm>
            <a:custGeom>
              <a:avLst/>
              <a:gdLst/>
              <a:ahLst/>
              <a:cxnLst/>
              <a:rect l="l" t="t" r="r" b="b"/>
              <a:pathLst>
                <a:path w="37708" h="2240" extrusionOk="0">
                  <a:moveTo>
                    <a:pt x="1108" y="1"/>
                  </a:moveTo>
                  <a:cubicBezTo>
                    <a:pt x="500" y="1"/>
                    <a:pt x="0" y="501"/>
                    <a:pt x="0" y="1120"/>
                  </a:cubicBezTo>
                  <a:cubicBezTo>
                    <a:pt x="0" y="1727"/>
                    <a:pt x="488" y="2239"/>
                    <a:pt x="1108" y="2239"/>
                  </a:cubicBezTo>
                  <a:lnTo>
                    <a:pt x="36588" y="2239"/>
                  </a:lnTo>
                  <a:cubicBezTo>
                    <a:pt x="37207" y="2239"/>
                    <a:pt x="37707" y="1727"/>
                    <a:pt x="37707" y="1120"/>
                  </a:cubicBezTo>
                  <a:cubicBezTo>
                    <a:pt x="37707" y="513"/>
                    <a:pt x="37219" y="1"/>
                    <a:pt x="36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844450" y="2853750"/>
              <a:ext cx="704275" cy="834650"/>
            </a:xfrm>
            <a:custGeom>
              <a:avLst/>
              <a:gdLst/>
              <a:ahLst/>
              <a:cxnLst/>
              <a:rect l="l" t="t" r="r" b="b"/>
              <a:pathLst>
                <a:path w="28171" h="33386" extrusionOk="0">
                  <a:moveTo>
                    <a:pt x="11847" y="1"/>
                  </a:moveTo>
                  <a:lnTo>
                    <a:pt x="0" y="7466"/>
                  </a:lnTo>
                  <a:lnTo>
                    <a:pt x="16324" y="33386"/>
                  </a:lnTo>
                  <a:lnTo>
                    <a:pt x="28170" y="25921"/>
                  </a:lnTo>
                  <a:lnTo>
                    <a:pt x="11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1290325" y="3525275"/>
              <a:ext cx="240525" cy="169975"/>
            </a:xfrm>
            <a:custGeom>
              <a:avLst/>
              <a:gdLst/>
              <a:ahLst/>
              <a:cxnLst/>
              <a:rect l="l" t="t" r="r" b="b"/>
              <a:pathLst>
                <a:path w="9621" h="6799" extrusionOk="0">
                  <a:moveTo>
                    <a:pt x="8847" y="0"/>
                  </a:moveTo>
                  <a:lnTo>
                    <a:pt x="1" y="5572"/>
                  </a:lnTo>
                  <a:lnTo>
                    <a:pt x="786" y="6799"/>
                  </a:lnTo>
                  <a:lnTo>
                    <a:pt x="9621" y="1238"/>
                  </a:lnTo>
                  <a:lnTo>
                    <a:pt x="88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867050" y="2853875"/>
              <a:ext cx="231600" cy="156200"/>
            </a:xfrm>
            <a:custGeom>
              <a:avLst/>
              <a:gdLst/>
              <a:ahLst/>
              <a:cxnLst/>
              <a:rect l="l" t="t" r="r" b="b"/>
              <a:pathLst>
                <a:path w="9264" h="6248" extrusionOk="0">
                  <a:moveTo>
                    <a:pt x="8429" y="0"/>
                  </a:moveTo>
                  <a:cubicBezTo>
                    <a:pt x="8294" y="0"/>
                    <a:pt x="8158" y="37"/>
                    <a:pt x="8038" y="115"/>
                  </a:cubicBezTo>
                  <a:lnTo>
                    <a:pt x="430" y="4901"/>
                  </a:lnTo>
                  <a:cubicBezTo>
                    <a:pt x="84" y="5127"/>
                    <a:pt x="1" y="5568"/>
                    <a:pt x="203" y="5913"/>
                  </a:cubicBezTo>
                  <a:cubicBezTo>
                    <a:pt x="348" y="6134"/>
                    <a:pt x="581" y="6248"/>
                    <a:pt x="820" y="6248"/>
                  </a:cubicBezTo>
                  <a:cubicBezTo>
                    <a:pt x="955" y="6248"/>
                    <a:pt x="1091" y="6212"/>
                    <a:pt x="1215" y="6139"/>
                  </a:cubicBezTo>
                  <a:lnTo>
                    <a:pt x="8823" y="1341"/>
                  </a:lnTo>
                  <a:cubicBezTo>
                    <a:pt x="9169" y="1127"/>
                    <a:pt x="9264" y="674"/>
                    <a:pt x="9050" y="329"/>
                  </a:cubicBezTo>
                  <a:cubicBezTo>
                    <a:pt x="8905" y="116"/>
                    <a:pt x="8668" y="0"/>
                    <a:pt x="8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2"/>
            <p:cNvSpPr/>
            <p:nvPr/>
          </p:nvSpPr>
          <p:spPr>
            <a:xfrm>
              <a:off x="894450" y="2862375"/>
              <a:ext cx="152425" cy="100650"/>
            </a:xfrm>
            <a:custGeom>
              <a:avLst/>
              <a:gdLst/>
              <a:ahLst/>
              <a:cxnLst/>
              <a:rect l="l" t="t" r="r" b="b"/>
              <a:pathLst>
                <a:path w="6097" h="4026" extrusionOk="0">
                  <a:moveTo>
                    <a:pt x="5894" y="1"/>
                  </a:moveTo>
                  <a:lnTo>
                    <a:pt x="0" y="3704"/>
                  </a:lnTo>
                  <a:lnTo>
                    <a:pt x="203" y="4025"/>
                  </a:lnTo>
                  <a:lnTo>
                    <a:pt x="6096" y="311"/>
                  </a:lnTo>
                  <a:lnTo>
                    <a:pt x="58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871525" y="2804650"/>
              <a:ext cx="149150" cy="136650"/>
            </a:xfrm>
            <a:custGeom>
              <a:avLst/>
              <a:gdLst/>
              <a:ahLst/>
              <a:cxnLst/>
              <a:rect l="l" t="t" r="r" b="b"/>
              <a:pathLst>
                <a:path w="5966" h="5466" extrusionOk="0">
                  <a:moveTo>
                    <a:pt x="4180" y="0"/>
                  </a:moveTo>
                  <a:lnTo>
                    <a:pt x="1" y="2631"/>
                  </a:lnTo>
                  <a:lnTo>
                    <a:pt x="1786" y="5465"/>
                  </a:lnTo>
                  <a:lnTo>
                    <a:pt x="5966" y="2834"/>
                  </a:lnTo>
                  <a:lnTo>
                    <a:pt x="41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840275" y="2748000"/>
              <a:ext cx="147650" cy="133450"/>
            </a:xfrm>
            <a:custGeom>
              <a:avLst/>
              <a:gdLst/>
              <a:ahLst/>
              <a:cxnLst/>
              <a:rect l="l" t="t" r="r" b="b"/>
              <a:pathLst>
                <a:path w="5906" h="5338" extrusionOk="0">
                  <a:moveTo>
                    <a:pt x="4763" y="1"/>
                  </a:moveTo>
                  <a:cubicBezTo>
                    <a:pt x="4735" y="1"/>
                    <a:pt x="4707" y="6"/>
                    <a:pt x="4680" y="16"/>
                  </a:cubicBezTo>
                  <a:cubicBezTo>
                    <a:pt x="4108" y="218"/>
                    <a:pt x="2882" y="2457"/>
                    <a:pt x="1822" y="3183"/>
                  </a:cubicBezTo>
                  <a:cubicBezTo>
                    <a:pt x="739" y="3909"/>
                    <a:pt x="0" y="4481"/>
                    <a:pt x="548" y="5338"/>
                  </a:cubicBezTo>
                  <a:lnTo>
                    <a:pt x="5906" y="1957"/>
                  </a:lnTo>
                  <a:cubicBezTo>
                    <a:pt x="5906" y="1957"/>
                    <a:pt x="5322" y="1"/>
                    <a:pt x="4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1383800" y="3612175"/>
              <a:ext cx="95575" cy="95875"/>
            </a:xfrm>
            <a:custGeom>
              <a:avLst/>
              <a:gdLst/>
              <a:ahLst/>
              <a:cxnLst/>
              <a:rect l="l" t="t" r="r" b="b"/>
              <a:pathLst>
                <a:path w="3823" h="3835" extrusionOk="0">
                  <a:moveTo>
                    <a:pt x="2334" y="1"/>
                  </a:moveTo>
                  <a:lnTo>
                    <a:pt x="0" y="1465"/>
                  </a:lnTo>
                  <a:lnTo>
                    <a:pt x="1488" y="3835"/>
                  </a:lnTo>
                  <a:lnTo>
                    <a:pt x="3822" y="2370"/>
                  </a:lnTo>
                  <a:lnTo>
                    <a:pt x="2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1344500" y="3642250"/>
              <a:ext cx="80700" cy="81275"/>
            </a:xfrm>
            <a:custGeom>
              <a:avLst/>
              <a:gdLst/>
              <a:ahLst/>
              <a:cxnLst/>
              <a:rect l="l" t="t" r="r" b="b"/>
              <a:pathLst>
                <a:path w="3228" h="3251" extrusionOk="0">
                  <a:moveTo>
                    <a:pt x="1965" y="0"/>
                  </a:moveTo>
                  <a:lnTo>
                    <a:pt x="1" y="1239"/>
                  </a:lnTo>
                  <a:lnTo>
                    <a:pt x="1263" y="3251"/>
                  </a:lnTo>
                  <a:lnTo>
                    <a:pt x="3227" y="2012"/>
                  </a:lnTo>
                  <a:lnTo>
                    <a:pt x="1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1433500" y="3577950"/>
              <a:ext cx="102725" cy="103300"/>
            </a:xfrm>
            <a:custGeom>
              <a:avLst/>
              <a:gdLst/>
              <a:ahLst/>
              <a:cxnLst/>
              <a:rect l="l" t="t" r="r" b="b"/>
              <a:pathLst>
                <a:path w="4109" h="4132" extrusionOk="0">
                  <a:moveTo>
                    <a:pt x="2501" y="1"/>
                  </a:moveTo>
                  <a:lnTo>
                    <a:pt x="1" y="1584"/>
                  </a:lnTo>
                  <a:lnTo>
                    <a:pt x="1596" y="4132"/>
                  </a:lnTo>
                  <a:lnTo>
                    <a:pt x="4108" y="2548"/>
                  </a:lnTo>
                  <a:lnTo>
                    <a:pt x="2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1475775" y="3645750"/>
              <a:ext cx="68475" cy="48375"/>
            </a:xfrm>
            <a:custGeom>
              <a:avLst/>
              <a:gdLst/>
              <a:ahLst/>
              <a:cxnLst/>
              <a:rect l="l" t="t" r="r" b="b"/>
              <a:pathLst>
                <a:path w="2739" h="1935" extrusionOk="0">
                  <a:moveTo>
                    <a:pt x="2283" y="1"/>
                  </a:moveTo>
                  <a:cubicBezTo>
                    <a:pt x="2212" y="1"/>
                    <a:pt x="2143" y="20"/>
                    <a:pt x="2084" y="63"/>
                  </a:cubicBezTo>
                  <a:lnTo>
                    <a:pt x="238" y="1218"/>
                  </a:lnTo>
                  <a:cubicBezTo>
                    <a:pt x="60" y="1337"/>
                    <a:pt x="0" y="1575"/>
                    <a:pt x="119" y="1753"/>
                  </a:cubicBezTo>
                  <a:cubicBezTo>
                    <a:pt x="196" y="1869"/>
                    <a:pt x="323" y="1934"/>
                    <a:pt x="451" y="1934"/>
                  </a:cubicBezTo>
                  <a:cubicBezTo>
                    <a:pt x="521" y="1934"/>
                    <a:pt x="592" y="1915"/>
                    <a:pt x="655" y="1872"/>
                  </a:cubicBezTo>
                  <a:lnTo>
                    <a:pt x="2501" y="718"/>
                  </a:lnTo>
                  <a:cubicBezTo>
                    <a:pt x="2679" y="598"/>
                    <a:pt x="2739" y="360"/>
                    <a:pt x="2620" y="182"/>
                  </a:cubicBezTo>
                  <a:cubicBezTo>
                    <a:pt x="2543" y="66"/>
                    <a:pt x="2411"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889675" y="3324950"/>
              <a:ext cx="223275" cy="671825"/>
            </a:xfrm>
            <a:custGeom>
              <a:avLst/>
              <a:gdLst/>
              <a:ahLst/>
              <a:cxnLst/>
              <a:rect l="l" t="t" r="r" b="b"/>
              <a:pathLst>
                <a:path w="8931" h="26873" extrusionOk="0">
                  <a:moveTo>
                    <a:pt x="4228" y="0"/>
                  </a:moveTo>
                  <a:cubicBezTo>
                    <a:pt x="1596" y="3096"/>
                    <a:pt x="1" y="7108"/>
                    <a:pt x="1" y="11478"/>
                  </a:cubicBezTo>
                  <a:cubicBezTo>
                    <a:pt x="1" y="18062"/>
                    <a:pt x="3596" y="23813"/>
                    <a:pt x="8930" y="26873"/>
                  </a:cubicBezTo>
                  <a:lnTo>
                    <a:pt x="8930" y="23432"/>
                  </a:lnTo>
                  <a:cubicBezTo>
                    <a:pt x="5263" y="20717"/>
                    <a:pt x="2882" y="16371"/>
                    <a:pt x="2882" y="11478"/>
                  </a:cubicBezTo>
                  <a:cubicBezTo>
                    <a:pt x="2882" y="8442"/>
                    <a:pt x="3811" y="5620"/>
                    <a:pt x="5371" y="3263"/>
                  </a:cubicBezTo>
                  <a:lnTo>
                    <a:pt x="4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925700" y="3216000"/>
              <a:ext cx="242625" cy="242625"/>
            </a:xfrm>
            <a:custGeom>
              <a:avLst/>
              <a:gdLst/>
              <a:ahLst/>
              <a:cxnLst/>
              <a:rect l="l" t="t" r="r" b="b"/>
              <a:pathLst>
                <a:path w="9705" h="9705" extrusionOk="0">
                  <a:moveTo>
                    <a:pt x="4846" y="1"/>
                  </a:moveTo>
                  <a:cubicBezTo>
                    <a:pt x="2167" y="1"/>
                    <a:pt x="0" y="2167"/>
                    <a:pt x="0" y="4858"/>
                  </a:cubicBezTo>
                  <a:cubicBezTo>
                    <a:pt x="0" y="7537"/>
                    <a:pt x="2167" y="9704"/>
                    <a:pt x="4846" y="9704"/>
                  </a:cubicBezTo>
                  <a:cubicBezTo>
                    <a:pt x="7537" y="9704"/>
                    <a:pt x="9704" y="7537"/>
                    <a:pt x="9704" y="4858"/>
                  </a:cubicBezTo>
                  <a:cubicBezTo>
                    <a:pt x="9704" y="2167"/>
                    <a:pt x="7537" y="1"/>
                    <a:pt x="4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2"/>
            <p:cNvSpPr/>
            <p:nvPr/>
          </p:nvSpPr>
          <p:spPr>
            <a:xfrm>
              <a:off x="983150" y="3811025"/>
              <a:ext cx="242600" cy="242600"/>
            </a:xfrm>
            <a:custGeom>
              <a:avLst/>
              <a:gdLst/>
              <a:ahLst/>
              <a:cxnLst/>
              <a:rect l="l" t="t" r="r" b="b"/>
              <a:pathLst>
                <a:path w="9704" h="9704" extrusionOk="0">
                  <a:moveTo>
                    <a:pt x="4846" y="0"/>
                  </a:moveTo>
                  <a:cubicBezTo>
                    <a:pt x="2167" y="0"/>
                    <a:pt x="0" y="2167"/>
                    <a:pt x="0" y="4846"/>
                  </a:cubicBezTo>
                  <a:cubicBezTo>
                    <a:pt x="0" y="7525"/>
                    <a:pt x="2167" y="9704"/>
                    <a:pt x="4846" y="9704"/>
                  </a:cubicBezTo>
                  <a:cubicBezTo>
                    <a:pt x="7525" y="9704"/>
                    <a:pt x="9704" y="7525"/>
                    <a:pt x="9704" y="4846"/>
                  </a:cubicBezTo>
                  <a:cubicBezTo>
                    <a:pt x="9704" y="2167"/>
                    <a:pt x="7525" y="0"/>
                    <a:pt x="4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a:off x="992675" y="3830500"/>
              <a:ext cx="222975" cy="203100"/>
            </a:xfrm>
            <a:custGeom>
              <a:avLst/>
              <a:gdLst/>
              <a:ahLst/>
              <a:cxnLst/>
              <a:rect l="l" t="t" r="r" b="b"/>
              <a:pathLst>
                <a:path w="8919" h="8124" extrusionOk="0">
                  <a:moveTo>
                    <a:pt x="4464" y="1"/>
                  </a:moveTo>
                  <a:cubicBezTo>
                    <a:pt x="3423" y="1"/>
                    <a:pt x="2382" y="400"/>
                    <a:pt x="1584" y="1198"/>
                  </a:cubicBezTo>
                  <a:cubicBezTo>
                    <a:pt x="0" y="2781"/>
                    <a:pt x="0" y="5353"/>
                    <a:pt x="1584" y="6936"/>
                  </a:cubicBezTo>
                  <a:cubicBezTo>
                    <a:pt x="2382" y="7728"/>
                    <a:pt x="3423" y="8124"/>
                    <a:pt x="4464" y="8124"/>
                  </a:cubicBezTo>
                  <a:cubicBezTo>
                    <a:pt x="5504" y="8124"/>
                    <a:pt x="6543" y="7728"/>
                    <a:pt x="7335" y="6936"/>
                  </a:cubicBezTo>
                  <a:cubicBezTo>
                    <a:pt x="8918" y="5353"/>
                    <a:pt x="8918" y="2781"/>
                    <a:pt x="7335" y="1198"/>
                  </a:cubicBezTo>
                  <a:cubicBezTo>
                    <a:pt x="6543" y="400"/>
                    <a:pt x="5504" y="1"/>
                    <a:pt x="44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934025" y="3236025"/>
              <a:ext cx="225350" cy="202550"/>
            </a:xfrm>
            <a:custGeom>
              <a:avLst/>
              <a:gdLst/>
              <a:ahLst/>
              <a:cxnLst/>
              <a:rect l="l" t="t" r="r" b="b"/>
              <a:pathLst>
                <a:path w="9014" h="8102" extrusionOk="0">
                  <a:moveTo>
                    <a:pt x="4510" y="1"/>
                  </a:moveTo>
                  <a:cubicBezTo>
                    <a:pt x="3405" y="1"/>
                    <a:pt x="2302" y="453"/>
                    <a:pt x="1501" y="1343"/>
                  </a:cubicBezTo>
                  <a:cubicBezTo>
                    <a:pt x="1" y="2998"/>
                    <a:pt x="132" y="5557"/>
                    <a:pt x="1799" y="7058"/>
                  </a:cubicBezTo>
                  <a:cubicBezTo>
                    <a:pt x="2570" y="7757"/>
                    <a:pt x="3538" y="8102"/>
                    <a:pt x="4504" y="8102"/>
                  </a:cubicBezTo>
                  <a:cubicBezTo>
                    <a:pt x="5610" y="8102"/>
                    <a:pt x="6713" y="7650"/>
                    <a:pt x="7514" y="6760"/>
                  </a:cubicBezTo>
                  <a:cubicBezTo>
                    <a:pt x="9014" y="5105"/>
                    <a:pt x="8883" y="2545"/>
                    <a:pt x="7216" y="1045"/>
                  </a:cubicBezTo>
                  <a:cubicBezTo>
                    <a:pt x="6444" y="346"/>
                    <a:pt x="5476" y="1"/>
                    <a:pt x="4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2"/>
          <p:cNvGrpSpPr/>
          <p:nvPr/>
        </p:nvGrpSpPr>
        <p:grpSpPr>
          <a:xfrm>
            <a:off x="5618967" y="1551714"/>
            <a:ext cx="2380568" cy="2699181"/>
            <a:chOff x="1276625" y="2966150"/>
            <a:chExt cx="1103750" cy="1251475"/>
          </a:xfrm>
        </p:grpSpPr>
        <p:sp>
          <p:nvSpPr>
            <p:cNvPr id="1131" name="Google Shape;1131;p42"/>
            <p:cNvSpPr/>
            <p:nvPr/>
          </p:nvSpPr>
          <p:spPr>
            <a:xfrm>
              <a:off x="1276625" y="3434475"/>
              <a:ext cx="1103750" cy="783150"/>
            </a:xfrm>
            <a:custGeom>
              <a:avLst/>
              <a:gdLst/>
              <a:ahLst/>
              <a:cxnLst/>
              <a:rect l="l" t="t" r="r" b="b"/>
              <a:pathLst>
                <a:path w="44150" h="31326" extrusionOk="0">
                  <a:moveTo>
                    <a:pt x="15550" y="1"/>
                  </a:moveTo>
                  <a:cubicBezTo>
                    <a:pt x="14788" y="1"/>
                    <a:pt x="14169" y="620"/>
                    <a:pt x="14169" y="1382"/>
                  </a:cubicBezTo>
                  <a:cubicBezTo>
                    <a:pt x="14169" y="2144"/>
                    <a:pt x="14788" y="2763"/>
                    <a:pt x="15550" y="2763"/>
                  </a:cubicBezTo>
                  <a:lnTo>
                    <a:pt x="15801" y="2763"/>
                  </a:lnTo>
                  <a:lnTo>
                    <a:pt x="15801" y="15657"/>
                  </a:lnTo>
                  <a:cubicBezTo>
                    <a:pt x="11562" y="19729"/>
                    <a:pt x="1" y="31326"/>
                    <a:pt x="5787" y="31326"/>
                  </a:cubicBezTo>
                  <a:lnTo>
                    <a:pt x="38351" y="31326"/>
                  </a:lnTo>
                  <a:cubicBezTo>
                    <a:pt x="44149" y="31326"/>
                    <a:pt x="32588" y="19729"/>
                    <a:pt x="28350" y="15657"/>
                  </a:cubicBezTo>
                  <a:lnTo>
                    <a:pt x="28350" y="2763"/>
                  </a:lnTo>
                  <a:lnTo>
                    <a:pt x="28600" y="2763"/>
                  </a:lnTo>
                  <a:cubicBezTo>
                    <a:pt x="29362" y="2763"/>
                    <a:pt x="29993" y="2144"/>
                    <a:pt x="29993" y="1382"/>
                  </a:cubicBezTo>
                  <a:cubicBezTo>
                    <a:pt x="29993" y="620"/>
                    <a:pt x="29362" y="1"/>
                    <a:pt x="28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1332000" y="3840475"/>
              <a:ext cx="993000" cy="351850"/>
            </a:xfrm>
            <a:custGeom>
              <a:avLst/>
              <a:gdLst/>
              <a:ahLst/>
              <a:cxnLst/>
              <a:rect l="l" t="t" r="r" b="b"/>
              <a:pathLst>
                <a:path w="39720" h="14074" extrusionOk="0">
                  <a:moveTo>
                    <a:pt x="14217" y="1"/>
                  </a:moveTo>
                  <a:cubicBezTo>
                    <a:pt x="10407" y="3656"/>
                    <a:pt x="0" y="14074"/>
                    <a:pt x="5215" y="14074"/>
                  </a:cubicBezTo>
                  <a:lnTo>
                    <a:pt x="34493" y="14074"/>
                  </a:lnTo>
                  <a:cubicBezTo>
                    <a:pt x="39720" y="14074"/>
                    <a:pt x="29326" y="3656"/>
                    <a:pt x="25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1538875" y="4075925"/>
              <a:ext cx="40200" cy="40200"/>
            </a:xfrm>
            <a:custGeom>
              <a:avLst/>
              <a:gdLst/>
              <a:ahLst/>
              <a:cxnLst/>
              <a:rect l="l" t="t" r="r" b="b"/>
              <a:pathLst>
                <a:path w="1608" h="1608" extrusionOk="0">
                  <a:moveTo>
                    <a:pt x="810" y="1"/>
                  </a:moveTo>
                  <a:cubicBezTo>
                    <a:pt x="358" y="1"/>
                    <a:pt x="0" y="358"/>
                    <a:pt x="0" y="798"/>
                  </a:cubicBezTo>
                  <a:cubicBezTo>
                    <a:pt x="0" y="1251"/>
                    <a:pt x="358" y="1608"/>
                    <a:pt x="810" y="1608"/>
                  </a:cubicBezTo>
                  <a:cubicBezTo>
                    <a:pt x="1250" y="1608"/>
                    <a:pt x="1608" y="1251"/>
                    <a:pt x="1608" y="798"/>
                  </a:cubicBezTo>
                  <a:cubicBezTo>
                    <a:pt x="1608" y="358"/>
                    <a:pt x="1250" y="1"/>
                    <a:pt x="8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1633825" y="3940800"/>
              <a:ext cx="38725" cy="38725"/>
            </a:xfrm>
            <a:custGeom>
              <a:avLst/>
              <a:gdLst/>
              <a:ahLst/>
              <a:cxnLst/>
              <a:rect l="l" t="t" r="r" b="b"/>
              <a:pathLst>
                <a:path w="1549" h="1549" extrusionOk="0">
                  <a:moveTo>
                    <a:pt x="774" y="0"/>
                  </a:moveTo>
                  <a:cubicBezTo>
                    <a:pt x="346" y="0"/>
                    <a:pt x="0" y="345"/>
                    <a:pt x="0" y="774"/>
                  </a:cubicBezTo>
                  <a:cubicBezTo>
                    <a:pt x="0" y="1203"/>
                    <a:pt x="346" y="1548"/>
                    <a:pt x="774" y="1548"/>
                  </a:cubicBezTo>
                  <a:cubicBezTo>
                    <a:pt x="1203" y="1548"/>
                    <a:pt x="1548" y="1203"/>
                    <a:pt x="1548" y="774"/>
                  </a:cubicBezTo>
                  <a:cubicBezTo>
                    <a:pt x="1548" y="345"/>
                    <a:pt x="1203" y="0"/>
                    <a:pt x="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1720450" y="4075775"/>
              <a:ext cx="62225" cy="56600"/>
            </a:xfrm>
            <a:custGeom>
              <a:avLst/>
              <a:gdLst/>
              <a:ahLst/>
              <a:cxnLst/>
              <a:rect l="l" t="t" r="r" b="b"/>
              <a:pathLst>
                <a:path w="2489" h="2264" extrusionOk="0">
                  <a:moveTo>
                    <a:pt x="1246" y="0"/>
                  </a:moveTo>
                  <a:cubicBezTo>
                    <a:pt x="1161" y="0"/>
                    <a:pt x="1075" y="10"/>
                    <a:pt x="988" y="30"/>
                  </a:cubicBezTo>
                  <a:cubicBezTo>
                    <a:pt x="381" y="173"/>
                    <a:pt x="0" y="781"/>
                    <a:pt x="143" y="1388"/>
                  </a:cubicBezTo>
                  <a:cubicBezTo>
                    <a:pt x="266" y="1909"/>
                    <a:pt x="730" y="2263"/>
                    <a:pt x="1250" y="2263"/>
                  </a:cubicBezTo>
                  <a:cubicBezTo>
                    <a:pt x="1337" y="2263"/>
                    <a:pt x="1424" y="2253"/>
                    <a:pt x="1512" y="2233"/>
                  </a:cubicBezTo>
                  <a:cubicBezTo>
                    <a:pt x="2119" y="2090"/>
                    <a:pt x="2489" y="1483"/>
                    <a:pt x="2346" y="876"/>
                  </a:cubicBezTo>
                  <a:cubicBezTo>
                    <a:pt x="2223" y="355"/>
                    <a:pt x="1759"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1978200" y="3960150"/>
              <a:ext cx="32775" cy="32750"/>
            </a:xfrm>
            <a:custGeom>
              <a:avLst/>
              <a:gdLst/>
              <a:ahLst/>
              <a:cxnLst/>
              <a:rect l="l" t="t" r="r" b="b"/>
              <a:pathLst>
                <a:path w="1311" h="1310" extrusionOk="0">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1915400" y="4076225"/>
              <a:ext cx="44675" cy="44675"/>
            </a:xfrm>
            <a:custGeom>
              <a:avLst/>
              <a:gdLst/>
              <a:ahLst/>
              <a:cxnLst/>
              <a:rect l="l" t="t" r="r" b="b"/>
              <a:pathLst>
                <a:path w="1787" h="1787" extrusionOk="0">
                  <a:moveTo>
                    <a:pt x="894" y="1"/>
                  </a:moveTo>
                  <a:cubicBezTo>
                    <a:pt x="406" y="1"/>
                    <a:pt x="1" y="405"/>
                    <a:pt x="1" y="894"/>
                  </a:cubicBezTo>
                  <a:cubicBezTo>
                    <a:pt x="1" y="1382"/>
                    <a:pt x="406" y="1786"/>
                    <a:pt x="894" y="1786"/>
                  </a:cubicBezTo>
                  <a:cubicBezTo>
                    <a:pt x="1382" y="1786"/>
                    <a:pt x="1787" y="1382"/>
                    <a:pt x="1787" y="894"/>
                  </a:cubicBezTo>
                  <a:cubicBezTo>
                    <a:pt x="1787" y="405"/>
                    <a:pt x="1382" y="1"/>
                    <a:pt x="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1925525" y="3890500"/>
              <a:ext cx="34850" cy="35125"/>
            </a:xfrm>
            <a:custGeom>
              <a:avLst/>
              <a:gdLst/>
              <a:ahLst/>
              <a:cxnLst/>
              <a:rect l="l" t="t" r="r" b="b"/>
              <a:pathLst>
                <a:path w="1394" h="1405" extrusionOk="0">
                  <a:moveTo>
                    <a:pt x="703" y="0"/>
                  </a:moveTo>
                  <a:cubicBezTo>
                    <a:pt x="310" y="0"/>
                    <a:pt x="1" y="322"/>
                    <a:pt x="1" y="703"/>
                  </a:cubicBezTo>
                  <a:cubicBezTo>
                    <a:pt x="1" y="1095"/>
                    <a:pt x="310" y="1405"/>
                    <a:pt x="703" y="1405"/>
                  </a:cubicBezTo>
                  <a:cubicBezTo>
                    <a:pt x="1084" y="1405"/>
                    <a:pt x="1394" y="1095"/>
                    <a:pt x="1394" y="703"/>
                  </a:cubicBezTo>
                  <a:cubicBezTo>
                    <a:pt x="1394" y="322"/>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2049350" y="4075775"/>
              <a:ext cx="62225" cy="56600"/>
            </a:xfrm>
            <a:custGeom>
              <a:avLst/>
              <a:gdLst/>
              <a:ahLst/>
              <a:cxnLst/>
              <a:rect l="l" t="t" r="r" b="b"/>
              <a:pathLst>
                <a:path w="2489" h="2264" extrusionOk="0">
                  <a:moveTo>
                    <a:pt x="1246" y="0"/>
                  </a:moveTo>
                  <a:cubicBezTo>
                    <a:pt x="1161" y="0"/>
                    <a:pt x="1075" y="10"/>
                    <a:pt x="989" y="30"/>
                  </a:cubicBezTo>
                  <a:cubicBezTo>
                    <a:pt x="382" y="173"/>
                    <a:pt x="1" y="781"/>
                    <a:pt x="143" y="1388"/>
                  </a:cubicBezTo>
                  <a:cubicBezTo>
                    <a:pt x="266" y="1909"/>
                    <a:pt x="730" y="2263"/>
                    <a:pt x="1251" y="2263"/>
                  </a:cubicBezTo>
                  <a:cubicBezTo>
                    <a:pt x="1337" y="2263"/>
                    <a:pt x="1425" y="2253"/>
                    <a:pt x="1513" y="2233"/>
                  </a:cubicBezTo>
                  <a:cubicBezTo>
                    <a:pt x="2120" y="2090"/>
                    <a:pt x="2489" y="1483"/>
                    <a:pt x="2346" y="876"/>
                  </a:cubicBezTo>
                  <a:cubicBezTo>
                    <a:pt x="2223" y="355"/>
                    <a:pt x="1759"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1854100" y="3567225"/>
              <a:ext cx="115650" cy="108075"/>
            </a:xfrm>
            <a:custGeom>
              <a:avLst/>
              <a:gdLst/>
              <a:ahLst/>
              <a:cxnLst/>
              <a:rect l="l" t="t" r="r" b="b"/>
              <a:pathLst>
                <a:path w="4626" h="4323" extrusionOk="0">
                  <a:moveTo>
                    <a:pt x="4524" y="1"/>
                  </a:moveTo>
                  <a:cubicBezTo>
                    <a:pt x="4524" y="1"/>
                    <a:pt x="4524" y="1"/>
                    <a:pt x="4524" y="1"/>
                  </a:cubicBezTo>
                  <a:lnTo>
                    <a:pt x="4524" y="1"/>
                  </a:lnTo>
                  <a:cubicBezTo>
                    <a:pt x="4524" y="1"/>
                    <a:pt x="4524" y="1"/>
                    <a:pt x="4524" y="1"/>
                  </a:cubicBezTo>
                  <a:cubicBezTo>
                    <a:pt x="4524" y="1"/>
                    <a:pt x="4524" y="1"/>
                    <a:pt x="4524" y="1"/>
                  </a:cubicBezTo>
                  <a:close/>
                  <a:moveTo>
                    <a:pt x="4524" y="1"/>
                  </a:moveTo>
                  <a:cubicBezTo>
                    <a:pt x="1500" y="823"/>
                    <a:pt x="0" y="4323"/>
                    <a:pt x="0" y="4323"/>
                  </a:cubicBezTo>
                  <a:cubicBezTo>
                    <a:pt x="4626" y="3920"/>
                    <a:pt x="4513" y="19"/>
                    <a:pt x="4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1915400" y="3392500"/>
              <a:ext cx="111650" cy="129525"/>
            </a:xfrm>
            <a:custGeom>
              <a:avLst/>
              <a:gdLst/>
              <a:ahLst/>
              <a:cxnLst/>
              <a:rect l="l" t="t" r="r" b="b"/>
              <a:pathLst>
                <a:path w="4466" h="5181" extrusionOk="0">
                  <a:moveTo>
                    <a:pt x="3501" y="1"/>
                  </a:moveTo>
                  <a:cubicBezTo>
                    <a:pt x="727" y="1442"/>
                    <a:pt x="1" y="5180"/>
                    <a:pt x="1" y="5180"/>
                  </a:cubicBezTo>
                  <a:cubicBezTo>
                    <a:pt x="4465" y="3811"/>
                    <a:pt x="3501"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1703850" y="3495800"/>
              <a:ext cx="80900" cy="98025"/>
            </a:xfrm>
            <a:custGeom>
              <a:avLst/>
              <a:gdLst/>
              <a:ahLst/>
              <a:cxnLst/>
              <a:rect l="l" t="t" r="r" b="b"/>
              <a:pathLst>
                <a:path w="3236" h="3921" extrusionOk="0">
                  <a:moveTo>
                    <a:pt x="128" y="0"/>
                  </a:moveTo>
                  <a:cubicBezTo>
                    <a:pt x="1" y="3721"/>
                    <a:pt x="2512" y="3920"/>
                    <a:pt x="3051" y="3920"/>
                  </a:cubicBezTo>
                  <a:cubicBezTo>
                    <a:pt x="3116" y="3920"/>
                    <a:pt x="3153" y="3918"/>
                    <a:pt x="3153" y="3918"/>
                  </a:cubicBezTo>
                  <a:cubicBezTo>
                    <a:pt x="3236" y="1263"/>
                    <a:pt x="129" y="0"/>
                    <a:pt x="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1561800" y="3349950"/>
              <a:ext cx="177275" cy="107175"/>
            </a:xfrm>
            <a:custGeom>
              <a:avLst/>
              <a:gdLst/>
              <a:ahLst/>
              <a:cxnLst/>
              <a:rect l="l" t="t" r="r" b="b"/>
              <a:pathLst>
                <a:path w="7091" h="4287" extrusionOk="0">
                  <a:moveTo>
                    <a:pt x="6455" y="3249"/>
                  </a:moveTo>
                  <a:lnTo>
                    <a:pt x="6455" y="3249"/>
                  </a:lnTo>
                  <a:cubicBezTo>
                    <a:pt x="6830" y="3660"/>
                    <a:pt x="7081" y="3940"/>
                    <a:pt x="7087" y="3940"/>
                  </a:cubicBezTo>
                  <a:cubicBezTo>
                    <a:pt x="7090" y="3940"/>
                    <a:pt x="6979" y="3810"/>
                    <a:pt x="6715" y="3501"/>
                  </a:cubicBezTo>
                  <a:cubicBezTo>
                    <a:pt x="6635" y="3407"/>
                    <a:pt x="6548" y="3323"/>
                    <a:pt x="6455" y="3249"/>
                  </a:cubicBezTo>
                  <a:close/>
                  <a:moveTo>
                    <a:pt x="3072" y="0"/>
                  </a:moveTo>
                  <a:cubicBezTo>
                    <a:pt x="3072" y="0"/>
                    <a:pt x="0" y="1227"/>
                    <a:pt x="203" y="4287"/>
                  </a:cubicBezTo>
                  <a:cubicBezTo>
                    <a:pt x="203" y="4287"/>
                    <a:pt x="2816" y="2783"/>
                    <a:pt x="4869" y="2783"/>
                  </a:cubicBezTo>
                  <a:cubicBezTo>
                    <a:pt x="5473" y="2783"/>
                    <a:pt x="6028" y="2913"/>
                    <a:pt x="6455" y="3249"/>
                  </a:cubicBezTo>
                  <a:lnTo>
                    <a:pt x="6455" y="3249"/>
                  </a:lnTo>
                  <a:cubicBezTo>
                    <a:pt x="5444" y="2145"/>
                    <a:pt x="3533" y="96"/>
                    <a:pt x="3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1626675" y="3348600"/>
              <a:ext cx="182500" cy="197825"/>
            </a:xfrm>
            <a:custGeom>
              <a:avLst/>
              <a:gdLst/>
              <a:ahLst/>
              <a:cxnLst/>
              <a:rect l="l" t="t" r="r" b="b"/>
              <a:pathLst>
                <a:path w="7300" h="7913" extrusionOk="0">
                  <a:moveTo>
                    <a:pt x="738" y="1"/>
                  </a:moveTo>
                  <a:cubicBezTo>
                    <a:pt x="617" y="1"/>
                    <a:pt x="523" y="22"/>
                    <a:pt x="465" y="66"/>
                  </a:cubicBezTo>
                  <a:cubicBezTo>
                    <a:pt x="1" y="412"/>
                    <a:pt x="5192" y="6186"/>
                    <a:pt x="7299" y="7912"/>
                  </a:cubicBezTo>
                  <a:cubicBezTo>
                    <a:pt x="7299" y="7912"/>
                    <a:pt x="5406" y="3198"/>
                    <a:pt x="4644" y="2078"/>
                  </a:cubicBezTo>
                  <a:cubicBezTo>
                    <a:pt x="3974" y="1095"/>
                    <a:pt x="1622" y="1"/>
                    <a:pt x="7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2088200" y="3252100"/>
              <a:ext cx="238900" cy="252050"/>
            </a:xfrm>
            <a:custGeom>
              <a:avLst/>
              <a:gdLst/>
              <a:ahLst/>
              <a:cxnLst/>
              <a:rect l="l" t="t" r="r" b="b"/>
              <a:pathLst>
                <a:path w="9556" h="10082" extrusionOk="0">
                  <a:moveTo>
                    <a:pt x="1642" y="1"/>
                  </a:moveTo>
                  <a:cubicBezTo>
                    <a:pt x="393" y="1"/>
                    <a:pt x="0" y="387"/>
                    <a:pt x="2066" y="1069"/>
                  </a:cubicBezTo>
                  <a:cubicBezTo>
                    <a:pt x="6852" y="2664"/>
                    <a:pt x="7114" y="10082"/>
                    <a:pt x="7114" y="10082"/>
                  </a:cubicBezTo>
                  <a:cubicBezTo>
                    <a:pt x="9555" y="7129"/>
                    <a:pt x="7388" y="2236"/>
                    <a:pt x="7388" y="2236"/>
                  </a:cubicBezTo>
                  <a:cubicBezTo>
                    <a:pt x="6446" y="676"/>
                    <a:pt x="3295" y="1"/>
                    <a:pt x="1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1852300" y="3202100"/>
              <a:ext cx="421200" cy="327650"/>
            </a:xfrm>
            <a:custGeom>
              <a:avLst/>
              <a:gdLst/>
              <a:ahLst/>
              <a:cxnLst/>
              <a:rect l="l" t="t" r="r" b="b"/>
              <a:pathLst>
                <a:path w="16848" h="13106" extrusionOk="0">
                  <a:moveTo>
                    <a:pt x="10584" y="1"/>
                  </a:moveTo>
                  <a:cubicBezTo>
                    <a:pt x="7242" y="1"/>
                    <a:pt x="3059" y="2258"/>
                    <a:pt x="1822" y="4700"/>
                  </a:cubicBezTo>
                  <a:cubicBezTo>
                    <a:pt x="453" y="7403"/>
                    <a:pt x="1" y="13106"/>
                    <a:pt x="1" y="13106"/>
                  </a:cubicBezTo>
                  <a:cubicBezTo>
                    <a:pt x="1" y="13106"/>
                    <a:pt x="2465" y="8474"/>
                    <a:pt x="7204" y="5009"/>
                  </a:cubicBezTo>
                  <a:cubicBezTo>
                    <a:pt x="9057" y="3653"/>
                    <a:pt x="10942" y="3241"/>
                    <a:pt x="12549" y="3241"/>
                  </a:cubicBezTo>
                  <a:cubicBezTo>
                    <a:pt x="15032" y="3241"/>
                    <a:pt x="16848" y="4224"/>
                    <a:pt x="16848" y="4224"/>
                  </a:cubicBezTo>
                  <a:cubicBezTo>
                    <a:pt x="16729" y="3581"/>
                    <a:pt x="15074" y="652"/>
                    <a:pt x="11621" y="80"/>
                  </a:cubicBezTo>
                  <a:cubicBezTo>
                    <a:pt x="11288" y="26"/>
                    <a:pt x="10941" y="1"/>
                    <a:pt x="10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1453750" y="3120450"/>
              <a:ext cx="265425" cy="188150"/>
            </a:xfrm>
            <a:custGeom>
              <a:avLst/>
              <a:gdLst/>
              <a:ahLst/>
              <a:cxnLst/>
              <a:rect l="l" t="t" r="r" b="b"/>
              <a:pathLst>
                <a:path w="10617" h="7526" extrusionOk="0">
                  <a:moveTo>
                    <a:pt x="4036" y="1"/>
                  </a:moveTo>
                  <a:cubicBezTo>
                    <a:pt x="4036" y="1"/>
                    <a:pt x="0" y="2691"/>
                    <a:pt x="1012" y="7525"/>
                  </a:cubicBezTo>
                  <a:cubicBezTo>
                    <a:pt x="1012" y="7525"/>
                    <a:pt x="3926" y="4104"/>
                    <a:pt x="6844" y="4104"/>
                  </a:cubicBezTo>
                  <a:cubicBezTo>
                    <a:pt x="7415" y="4104"/>
                    <a:pt x="7987" y="4235"/>
                    <a:pt x="8537" y="4549"/>
                  </a:cubicBezTo>
                  <a:cubicBezTo>
                    <a:pt x="8984" y="4805"/>
                    <a:pt x="9284" y="4916"/>
                    <a:pt x="9461" y="4916"/>
                  </a:cubicBezTo>
                  <a:cubicBezTo>
                    <a:pt x="10616" y="4916"/>
                    <a:pt x="6525" y="166"/>
                    <a:pt x="4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1554050" y="3117625"/>
              <a:ext cx="225650" cy="285925"/>
            </a:xfrm>
            <a:custGeom>
              <a:avLst/>
              <a:gdLst/>
              <a:ahLst/>
              <a:cxnLst/>
              <a:rect l="l" t="t" r="r" b="b"/>
              <a:pathLst>
                <a:path w="9026" h="11437" extrusionOk="0">
                  <a:moveTo>
                    <a:pt x="640" y="0"/>
                  </a:moveTo>
                  <a:cubicBezTo>
                    <a:pt x="410" y="0"/>
                    <a:pt x="195" y="32"/>
                    <a:pt x="1" y="102"/>
                  </a:cubicBezTo>
                  <a:cubicBezTo>
                    <a:pt x="24" y="114"/>
                    <a:pt x="7347" y="10103"/>
                    <a:pt x="9025" y="11436"/>
                  </a:cubicBezTo>
                  <a:cubicBezTo>
                    <a:pt x="9025" y="11436"/>
                    <a:pt x="8025" y="4662"/>
                    <a:pt x="5680" y="2364"/>
                  </a:cubicBezTo>
                  <a:cubicBezTo>
                    <a:pt x="5680" y="2364"/>
                    <a:pt x="2627" y="0"/>
                    <a:pt x="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1464450" y="3003275"/>
              <a:ext cx="220075" cy="106200"/>
            </a:xfrm>
            <a:custGeom>
              <a:avLst/>
              <a:gdLst/>
              <a:ahLst/>
              <a:cxnLst/>
              <a:rect l="l" t="t" r="r" b="b"/>
              <a:pathLst>
                <a:path w="8803" h="4248" extrusionOk="0">
                  <a:moveTo>
                    <a:pt x="3031" y="1"/>
                  </a:moveTo>
                  <a:cubicBezTo>
                    <a:pt x="2621" y="1"/>
                    <a:pt x="2218" y="54"/>
                    <a:pt x="1834" y="175"/>
                  </a:cubicBezTo>
                  <a:cubicBezTo>
                    <a:pt x="1834" y="175"/>
                    <a:pt x="1" y="1711"/>
                    <a:pt x="1168" y="4247"/>
                  </a:cubicBezTo>
                  <a:cubicBezTo>
                    <a:pt x="1168" y="4247"/>
                    <a:pt x="3427" y="1484"/>
                    <a:pt x="5894" y="1484"/>
                  </a:cubicBezTo>
                  <a:cubicBezTo>
                    <a:pt x="6439" y="1484"/>
                    <a:pt x="6994" y="1619"/>
                    <a:pt x="7537" y="1949"/>
                  </a:cubicBezTo>
                  <a:cubicBezTo>
                    <a:pt x="8027" y="2247"/>
                    <a:pt x="8297" y="2369"/>
                    <a:pt x="8391" y="2369"/>
                  </a:cubicBezTo>
                  <a:cubicBezTo>
                    <a:pt x="8803" y="2369"/>
                    <a:pt x="5771" y="1"/>
                    <a:pt x="3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1510300" y="2986825"/>
              <a:ext cx="256600" cy="209550"/>
            </a:xfrm>
            <a:custGeom>
              <a:avLst/>
              <a:gdLst/>
              <a:ahLst/>
              <a:cxnLst/>
              <a:rect l="l" t="t" r="r" b="b"/>
              <a:pathLst>
                <a:path w="10264" h="8382" extrusionOk="0">
                  <a:moveTo>
                    <a:pt x="3648" y="1"/>
                  </a:moveTo>
                  <a:cubicBezTo>
                    <a:pt x="2541" y="1"/>
                    <a:pt x="1315" y="248"/>
                    <a:pt x="0" y="821"/>
                  </a:cubicBezTo>
                  <a:cubicBezTo>
                    <a:pt x="0" y="833"/>
                    <a:pt x="7561" y="2976"/>
                    <a:pt x="9728" y="8382"/>
                  </a:cubicBezTo>
                  <a:cubicBezTo>
                    <a:pt x="9728" y="8382"/>
                    <a:pt x="10264" y="6882"/>
                    <a:pt x="9454" y="3988"/>
                  </a:cubicBezTo>
                  <a:cubicBezTo>
                    <a:pt x="8851" y="1882"/>
                    <a:pt x="6702" y="1"/>
                    <a:pt x="3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1896525" y="2966275"/>
              <a:ext cx="333625" cy="260175"/>
            </a:xfrm>
            <a:custGeom>
              <a:avLst/>
              <a:gdLst/>
              <a:ahLst/>
              <a:cxnLst/>
              <a:rect l="l" t="t" r="r" b="b"/>
              <a:pathLst>
                <a:path w="13345" h="10407" extrusionOk="0">
                  <a:moveTo>
                    <a:pt x="10031" y="0"/>
                  </a:moveTo>
                  <a:cubicBezTo>
                    <a:pt x="10031" y="0"/>
                    <a:pt x="10031" y="0"/>
                    <a:pt x="10031" y="0"/>
                  </a:cubicBezTo>
                  <a:cubicBezTo>
                    <a:pt x="10221" y="953"/>
                    <a:pt x="9400" y="3560"/>
                    <a:pt x="5994" y="4703"/>
                  </a:cubicBezTo>
                  <a:cubicBezTo>
                    <a:pt x="2594" y="5857"/>
                    <a:pt x="0" y="10406"/>
                    <a:pt x="267" y="10406"/>
                  </a:cubicBezTo>
                  <a:cubicBezTo>
                    <a:pt x="267" y="10406"/>
                    <a:pt x="267" y="10406"/>
                    <a:pt x="268" y="10406"/>
                  </a:cubicBezTo>
                  <a:cubicBezTo>
                    <a:pt x="13345" y="9918"/>
                    <a:pt x="10035" y="0"/>
                    <a:pt x="10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1702275" y="2966150"/>
              <a:ext cx="308700" cy="1108900"/>
            </a:xfrm>
            <a:custGeom>
              <a:avLst/>
              <a:gdLst/>
              <a:ahLst/>
              <a:cxnLst/>
              <a:rect l="l" t="t" r="r" b="b"/>
              <a:pathLst>
                <a:path w="12348" h="44356" extrusionOk="0">
                  <a:moveTo>
                    <a:pt x="12284" y="1"/>
                  </a:moveTo>
                  <a:cubicBezTo>
                    <a:pt x="12255" y="1"/>
                    <a:pt x="12226" y="14"/>
                    <a:pt x="12217" y="41"/>
                  </a:cubicBezTo>
                  <a:cubicBezTo>
                    <a:pt x="12145" y="208"/>
                    <a:pt x="4156" y="16245"/>
                    <a:pt x="5263" y="25877"/>
                  </a:cubicBezTo>
                  <a:cubicBezTo>
                    <a:pt x="5132" y="26580"/>
                    <a:pt x="5001" y="27306"/>
                    <a:pt x="4882" y="28032"/>
                  </a:cubicBezTo>
                  <a:cubicBezTo>
                    <a:pt x="4882" y="27449"/>
                    <a:pt x="4847" y="26878"/>
                    <a:pt x="4799" y="26282"/>
                  </a:cubicBezTo>
                  <a:cubicBezTo>
                    <a:pt x="5668" y="19531"/>
                    <a:pt x="1989" y="8518"/>
                    <a:pt x="1953" y="8423"/>
                  </a:cubicBezTo>
                  <a:cubicBezTo>
                    <a:pt x="1935" y="8387"/>
                    <a:pt x="1910" y="8371"/>
                    <a:pt x="1883" y="8371"/>
                  </a:cubicBezTo>
                  <a:cubicBezTo>
                    <a:pt x="1875" y="8371"/>
                    <a:pt x="1867" y="8372"/>
                    <a:pt x="1858" y="8375"/>
                  </a:cubicBezTo>
                  <a:cubicBezTo>
                    <a:pt x="1811" y="8387"/>
                    <a:pt x="1799" y="8435"/>
                    <a:pt x="1811" y="8459"/>
                  </a:cubicBezTo>
                  <a:cubicBezTo>
                    <a:pt x="1846" y="8566"/>
                    <a:pt x="5263" y="18781"/>
                    <a:pt x="4740" y="25520"/>
                  </a:cubicBezTo>
                  <a:cubicBezTo>
                    <a:pt x="4120" y="19293"/>
                    <a:pt x="1584" y="12888"/>
                    <a:pt x="1561" y="12804"/>
                  </a:cubicBezTo>
                  <a:cubicBezTo>
                    <a:pt x="1551" y="12786"/>
                    <a:pt x="1521" y="12761"/>
                    <a:pt x="1492" y="12761"/>
                  </a:cubicBezTo>
                  <a:cubicBezTo>
                    <a:pt x="1483" y="12761"/>
                    <a:pt x="1474" y="12763"/>
                    <a:pt x="1465" y="12769"/>
                  </a:cubicBezTo>
                  <a:cubicBezTo>
                    <a:pt x="1442" y="12781"/>
                    <a:pt x="1406" y="12828"/>
                    <a:pt x="1430" y="12852"/>
                  </a:cubicBezTo>
                  <a:cubicBezTo>
                    <a:pt x="1453" y="12923"/>
                    <a:pt x="4180" y="19865"/>
                    <a:pt x="4668" y="26258"/>
                  </a:cubicBezTo>
                  <a:lnTo>
                    <a:pt x="4668" y="26306"/>
                  </a:lnTo>
                  <a:cubicBezTo>
                    <a:pt x="4668" y="26318"/>
                    <a:pt x="4668" y="26342"/>
                    <a:pt x="4680" y="26354"/>
                  </a:cubicBezTo>
                  <a:cubicBezTo>
                    <a:pt x="4740" y="27247"/>
                    <a:pt x="4775" y="28140"/>
                    <a:pt x="4728" y="28997"/>
                  </a:cubicBezTo>
                  <a:lnTo>
                    <a:pt x="4728" y="29021"/>
                  </a:lnTo>
                  <a:cubicBezTo>
                    <a:pt x="4609" y="29818"/>
                    <a:pt x="4501" y="30604"/>
                    <a:pt x="4430" y="31378"/>
                  </a:cubicBezTo>
                  <a:cubicBezTo>
                    <a:pt x="4204" y="27175"/>
                    <a:pt x="2739" y="23627"/>
                    <a:pt x="2715" y="23580"/>
                  </a:cubicBezTo>
                  <a:cubicBezTo>
                    <a:pt x="2706" y="23561"/>
                    <a:pt x="2683" y="23536"/>
                    <a:pt x="2657" y="23536"/>
                  </a:cubicBezTo>
                  <a:cubicBezTo>
                    <a:pt x="2649" y="23536"/>
                    <a:pt x="2640" y="23538"/>
                    <a:pt x="2632" y="23544"/>
                  </a:cubicBezTo>
                  <a:cubicBezTo>
                    <a:pt x="2596" y="23556"/>
                    <a:pt x="2573" y="23603"/>
                    <a:pt x="2585" y="23627"/>
                  </a:cubicBezTo>
                  <a:cubicBezTo>
                    <a:pt x="2596" y="23675"/>
                    <a:pt x="4430" y="28104"/>
                    <a:pt x="4311" y="32950"/>
                  </a:cubicBezTo>
                  <a:cubicBezTo>
                    <a:pt x="4299" y="33128"/>
                    <a:pt x="4299" y="33283"/>
                    <a:pt x="4299" y="33462"/>
                  </a:cubicBezTo>
                  <a:cubicBezTo>
                    <a:pt x="4299" y="33545"/>
                    <a:pt x="4299" y="33617"/>
                    <a:pt x="4287" y="33688"/>
                  </a:cubicBezTo>
                  <a:lnTo>
                    <a:pt x="4287" y="33724"/>
                  </a:lnTo>
                  <a:cubicBezTo>
                    <a:pt x="4263" y="34509"/>
                    <a:pt x="4299" y="35248"/>
                    <a:pt x="4382" y="35879"/>
                  </a:cubicBezTo>
                  <a:cubicBezTo>
                    <a:pt x="3775" y="38093"/>
                    <a:pt x="1513" y="38367"/>
                    <a:pt x="1489" y="38367"/>
                  </a:cubicBezTo>
                  <a:cubicBezTo>
                    <a:pt x="1442" y="38367"/>
                    <a:pt x="1406" y="38403"/>
                    <a:pt x="1430" y="38439"/>
                  </a:cubicBezTo>
                  <a:cubicBezTo>
                    <a:pt x="1430" y="38462"/>
                    <a:pt x="1453" y="38498"/>
                    <a:pt x="1501" y="38498"/>
                  </a:cubicBezTo>
                  <a:lnTo>
                    <a:pt x="1513" y="38498"/>
                  </a:lnTo>
                  <a:cubicBezTo>
                    <a:pt x="1549" y="38498"/>
                    <a:pt x="3692" y="38224"/>
                    <a:pt x="4430" y="36200"/>
                  </a:cubicBezTo>
                  <a:lnTo>
                    <a:pt x="4430" y="36200"/>
                  </a:lnTo>
                  <a:cubicBezTo>
                    <a:pt x="4418" y="36581"/>
                    <a:pt x="4430" y="36915"/>
                    <a:pt x="4454" y="37260"/>
                  </a:cubicBezTo>
                  <a:cubicBezTo>
                    <a:pt x="3990" y="39174"/>
                    <a:pt x="2793" y="39392"/>
                    <a:pt x="1866" y="39392"/>
                  </a:cubicBezTo>
                  <a:cubicBezTo>
                    <a:pt x="1698" y="39392"/>
                    <a:pt x="1538" y="39385"/>
                    <a:pt x="1394" y="39379"/>
                  </a:cubicBezTo>
                  <a:cubicBezTo>
                    <a:pt x="1275" y="39355"/>
                    <a:pt x="1156" y="39355"/>
                    <a:pt x="1072" y="39355"/>
                  </a:cubicBezTo>
                  <a:cubicBezTo>
                    <a:pt x="227" y="39355"/>
                    <a:pt x="1" y="40653"/>
                    <a:pt x="1" y="40713"/>
                  </a:cubicBezTo>
                  <a:cubicBezTo>
                    <a:pt x="1" y="40760"/>
                    <a:pt x="13" y="40784"/>
                    <a:pt x="60" y="40808"/>
                  </a:cubicBezTo>
                  <a:lnTo>
                    <a:pt x="72" y="40808"/>
                  </a:lnTo>
                  <a:cubicBezTo>
                    <a:pt x="108" y="40808"/>
                    <a:pt x="132" y="40772"/>
                    <a:pt x="144" y="40748"/>
                  </a:cubicBezTo>
                  <a:cubicBezTo>
                    <a:pt x="144" y="40725"/>
                    <a:pt x="358" y="39510"/>
                    <a:pt x="1084" y="39510"/>
                  </a:cubicBezTo>
                  <a:cubicBezTo>
                    <a:pt x="1180" y="39510"/>
                    <a:pt x="1275" y="39510"/>
                    <a:pt x="1418" y="39522"/>
                  </a:cubicBezTo>
                  <a:cubicBezTo>
                    <a:pt x="1573" y="39531"/>
                    <a:pt x="1751" y="39541"/>
                    <a:pt x="1943" y="39541"/>
                  </a:cubicBezTo>
                  <a:cubicBezTo>
                    <a:pt x="2823" y="39541"/>
                    <a:pt x="3985" y="39321"/>
                    <a:pt x="4513" y="37688"/>
                  </a:cubicBezTo>
                  <a:cubicBezTo>
                    <a:pt x="4525" y="37843"/>
                    <a:pt x="4537" y="37974"/>
                    <a:pt x="4549" y="38105"/>
                  </a:cubicBezTo>
                  <a:cubicBezTo>
                    <a:pt x="4525" y="38105"/>
                    <a:pt x="4490" y="38129"/>
                    <a:pt x="4478" y="38153"/>
                  </a:cubicBezTo>
                  <a:cubicBezTo>
                    <a:pt x="4466" y="38188"/>
                    <a:pt x="3466" y="40867"/>
                    <a:pt x="2644" y="41248"/>
                  </a:cubicBezTo>
                  <a:cubicBezTo>
                    <a:pt x="1751" y="41653"/>
                    <a:pt x="906" y="42546"/>
                    <a:pt x="1025" y="43630"/>
                  </a:cubicBezTo>
                  <a:cubicBezTo>
                    <a:pt x="1025" y="43665"/>
                    <a:pt x="1061" y="43689"/>
                    <a:pt x="1096" y="43689"/>
                  </a:cubicBezTo>
                  <a:cubicBezTo>
                    <a:pt x="1144" y="43689"/>
                    <a:pt x="1180" y="43642"/>
                    <a:pt x="1156" y="43618"/>
                  </a:cubicBezTo>
                  <a:cubicBezTo>
                    <a:pt x="1061" y="42606"/>
                    <a:pt x="1858" y="41772"/>
                    <a:pt x="2704" y="41379"/>
                  </a:cubicBezTo>
                  <a:cubicBezTo>
                    <a:pt x="3513" y="41010"/>
                    <a:pt x="4394" y="38808"/>
                    <a:pt x="4585" y="38308"/>
                  </a:cubicBezTo>
                  <a:cubicBezTo>
                    <a:pt x="4585" y="38343"/>
                    <a:pt x="4597" y="38379"/>
                    <a:pt x="4597" y="38427"/>
                  </a:cubicBezTo>
                  <a:lnTo>
                    <a:pt x="4597" y="38439"/>
                  </a:lnTo>
                  <a:cubicBezTo>
                    <a:pt x="4573" y="39927"/>
                    <a:pt x="4013" y="41129"/>
                    <a:pt x="3501" y="41737"/>
                  </a:cubicBezTo>
                  <a:cubicBezTo>
                    <a:pt x="2918" y="42439"/>
                    <a:pt x="2823" y="43570"/>
                    <a:pt x="2823" y="43618"/>
                  </a:cubicBezTo>
                  <a:cubicBezTo>
                    <a:pt x="2823" y="43665"/>
                    <a:pt x="2858" y="43689"/>
                    <a:pt x="2882" y="43689"/>
                  </a:cubicBezTo>
                  <a:cubicBezTo>
                    <a:pt x="2930" y="43689"/>
                    <a:pt x="2966" y="43665"/>
                    <a:pt x="2966" y="43630"/>
                  </a:cubicBezTo>
                  <a:cubicBezTo>
                    <a:pt x="2966" y="43618"/>
                    <a:pt x="3049" y="42499"/>
                    <a:pt x="3597" y="41832"/>
                  </a:cubicBezTo>
                  <a:cubicBezTo>
                    <a:pt x="4061" y="41284"/>
                    <a:pt x="4549" y="40284"/>
                    <a:pt x="4704" y="39034"/>
                  </a:cubicBezTo>
                  <a:cubicBezTo>
                    <a:pt x="4704" y="39046"/>
                    <a:pt x="4704" y="39046"/>
                    <a:pt x="4716" y="39046"/>
                  </a:cubicBezTo>
                  <a:cubicBezTo>
                    <a:pt x="5442" y="42606"/>
                    <a:pt x="7514" y="44320"/>
                    <a:pt x="7549" y="44344"/>
                  </a:cubicBezTo>
                  <a:cubicBezTo>
                    <a:pt x="7561" y="44356"/>
                    <a:pt x="7573" y="44356"/>
                    <a:pt x="7585" y="44356"/>
                  </a:cubicBezTo>
                  <a:cubicBezTo>
                    <a:pt x="7609" y="44356"/>
                    <a:pt x="7633" y="44344"/>
                    <a:pt x="7645" y="44332"/>
                  </a:cubicBezTo>
                  <a:cubicBezTo>
                    <a:pt x="7680" y="44296"/>
                    <a:pt x="7668" y="44261"/>
                    <a:pt x="7633" y="44225"/>
                  </a:cubicBezTo>
                  <a:cubicBezTo>
                    <a:pt x="7609" y="44213"/>
                    <a:pt x="5728" y="42630"/>
                    <a:pt x="4954" y="39391"/>
                  </a:cubicBezTo>
                  <a:lnTo>
                    <a:pt x="4954" y="39391"/>
                  </a:lnTo>
                  <a:cubicBezTo>
                    <a:pt x="5382" y="40046"/>
                    <a:pt x="6371" y="41427"/>
                    <a:pt x="7097" y="41772"/>
                  </a:cubicBezTo>
                  <a:lnTo>
                    <a:pt x="7216" y="41832"/>
                  </a:lnTo>
                  <a:cubicBezTo>
                    <a:pt x="8085" y="42237"/>
                    <a:pt x="8526" y="42427"/>
                    <a:pt x="8800" y="43630"/>
                  </a:cubicBezTo>
                  <a:cubicBezTo>
                    <a:pt x="8800" y="43665"/>
                    <a:pt x="8835" y="43689"/>
                    <a:pt x="8871" y="43689"/>
                  </a:cubicBezTo>
                  <a:lnTo>
                    <a:pt x="8883" y="43689"/>
                  </a:lnTo>
                  <a:cubicBezTo>
                    <a:pt x="8931" y="43677"/>
                    <a:pt x="8942" y="43642"/>
                    <a:pt x="8942" y="43606"/>
                  </a:cubicBezTo>
                  <a:cubicBezTo>
                    <a:pt x="8657" y="42320"/>
                    <a:pt x="8145" y="42082"/>
                    <a:pt x="7287" y="41701"/>
                  </a:cubicBezTo>
                  <a:lnTo>
                    <a:pt x="7168" y="41641"/>
                  </a:lnTo>
                  <a:cubicBezTo>
                    <a:pt x="6311" y="41236"/>
                    <a:pt x="5013" y="39212"/>
                    <a:pt x="4882" y="38986"/>
                  </a:cubicBezTo>
                  <a:cubicBezTo>
                    <a:pt x="4728" y="38272"/>
                    <a:pt x="4644" y="37498"/>
                    <a:pt x="4644" y="36641"/>
                  </a:cubicBezTo>
                  <a:lnTo>
                    <a:pt x="4644" y="36641"/>
                  </a:lnTo>
                  <a:cubicBezTo>
                    <a:pt x="4835" y="37236"/>
                    <a:pt x="5252" y="38141"/>
                    <a:pt x="6037" y="38486"/>
                  </a:cubicBezTo>
                  <a:cubicBezTo>
                    <a:pt x="7168" y="38974"/>
                    <a:pt x="8073" y="40213"/>
                    <a:pt x="8180" y="41010"/>
                  </a:cubicBezTo>
                  <a:cubicBezTo>
                    <a:pt x="8180" y="41046"/>
                    <a:pt x="8216" y="41070"/>
                    <a:pt x="8252" y="41070"/>
                  </a:cubicBezTo>
                  <a:lnTo>
                    <a:pt x="8276" y="41070"/>
                  </a:lnTo>
                  <a:cubicBezTo>
                    <a:pt x="8323" y="41070"/>
                    <a:pt x="8347" y="41022"/>
                    <a:pt x="8335" y="40998"/>
                  </a:cubicBezTo>
                  <a:cubicBezTo>
                    <a:pt x="8216" y="40129"/>
                    <a:pt x="7287" y="38855"/>
                    <a:pt x="6097" y="38343"/>
                  </a:cubicBezTo>
                  <a:cubicBezTo>
                    <a:pt x="5073" y="37903"/>
                    <a:pt x="4704" y="36367"/>
                    <a:pt x="4644" y="36105"/>
                  </a:cubicBezTo>
                  <a:cubicBezTo>
                    <a:pt x="4644" y="35962"/>
                    <a:pt x="4656" y="35831"/>
                    <a:pt x="4656" y="35688"/>
                  </a:cubicBezTo>
                  <a:cubicBezTo>
                    <a:pt x="4978" y="29937"/>
                    <a:pt x="8109" y="22532"/>
                    <a:pt x="9395" y="20805"/>
                  </a:cubicBezTo>
                  <a:cubicBezTo>
                    <a:pt x="9419" y="20770"/>
                    <a:pt x="9407" y="20722"/>
                    <a:pt x="9371" y="20698"/>
                  </a:cubicBezTo>
                  <a:cubicBezTo>
                    <a:pt x="9362" y="20685"/>
                    <a:pt x="9350" y="20680"/>
                    <a:pt x="9337" y="20680"/>
                  </a:cubicBezTo>
                  <a:cubicBezTo>
                    <a:pt x="9314" y="20680"/>
                    <a:pt x="9287" y="20695"/>
                    <a:pt x="9264" y="20710"/>
                  </a:cubicBezTo>
                  <a:cubicBezTo>
                    <a:pt x="8002" y="22425"/>
                    <a:pt x="4966" y="29616"/>
                    <a:pt x="4525" y="35307"/>
                  </a:cubicBezTo>
                  <a:cubicBezTo>
                    <a:pt x="4478" y="34760"/>
                    <a:pt x="4466" y="34140"/>
                    <a:pt x="4478" y="33486"/>
                  </a:cubicBezTo>
                  <a:cubicBezTo>
                    <a:pt x="4490" y="33283"/>
                    <a:pt x="4490" y="33081"/>
                    <a:pt x="4501" y="32890"/>
                  </a:cubicBezTo>
                  <a:cubicBezTo>
                    <a:pt x="4799" y="27318"/>
                    <a:pt x="6978" y="19389"/>
                    <a:pt x="7014" y="19281"/>
                  </a:cubicBezTo>
                  <a:cubicBezTo>
                    <a:pt x="7026" y="19234"/>
                    <a:pt x="6990" y="19210"/>
                    <a:pt x="6966" y="19198"/>
                  </a:cubicBezTo>
                  <a:cubicBezTo>
                    <a:pt x="6955" y="19193"/>
                    <a:pt x="6945" y="19190"/>
                    <a:pt x="6935" y="19190"/>
                  </a:cubicBezTo>
                  <a:cubicBezTo>
                    <a:pt x="6903" y="19190"/>
                    <a:pt x="6880" y="19216"/>
                    <a:pt x="6871" y="19234"/>
                  </a:cubicBezTo>
                  <a:cubicBezTo>
                    <a:pt x="6859" y="19293"/>
                    <a:pt x="6109" y="21996"/>
                    <a:pt x="5442" y="25342"/>
                  </a:cubicBezTo>
                  <a:cubicBezTo>
                    <a:pt x="4549" y="15769"/>
                    <a:pt x="12264" y="267"/>
                    <a:pt x="12336" y="100"/>
                  </a:cubicBezTo>
                  <a:cubicBezTo>
                    <a:pt x="12348" y="65"/>
                    <a:pt x="12336" y="17"/>
                    <a:pt x="12312" y="5"/>
                  </a:cubicBezTo>
                  <a:cubicBezTo>
                    <a:pt x="12303" y="2"/>
                    <a:pt x="12293" y="1"/>
                    <a:pt x="12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 name="Google Shape;1153;p42"/>
          <p:cNvSpPr/>
          <p:nvPr/>
        </p:nvSpPr>
        <p:spPr>
          <a:xfrm>
            <a:off x="5429569" y="4250809"/>
            <a:ext cx="2737464" cy="188127"/>
          </a:xfrm>
          <a:custGeom>
            <a:avLst/>
            <a:gdLst/>
            <a:ahLst/>
            <a:cxnLst/>
            <a:rect l="l" t="t" r="r" b="b"/>
            <a:pathLst>
              <a:path w="50769" h="3489" extrusionOk="0">
                <a:moveTo>
                  <a:pt x="1739" y="0"/>
                </a:moveTo>
                <a:cubicBezTo>
                  <a:pt x="774" y="0"/>
                  <a:pt x="1" y="774"/>
                  <a:pt x="1" y="1738"/>
                </a:cubicBezTo>
                <a:cubicBezTo>
                  <a:pt x="1" y="2715"/>
                  <a:pt x="774" y="3489"/>
                  <a:pt x="1739" y="3489"/>
                </a:cubicBezTo>
                <a:lnTo>
                  <a:pt x="49019" y="3489"/>
                </a:lnTo>
                <a:cubicBezTo>
                  <a:pt x="49995" y="3489"/>
                  <a:pt x="50769" y="2715"/>
                  <a:pt x="50769" y="1738"/>
                </a:cubicBezTo>
                <a:cubicBezTo>
                  <a:pt x="50769" y="774"/>
                  <a:pt x="49995" y="0"/>
                  <a:pt x="49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42"/>
          <p:cNvGrpSpPr/>
          <p:nvPr/>
        </p:nvGrpSpPr>
        <p:grpSpPr>
          <a:xfrm>
            <a:off x="5688955" y="2798775"/>
            <a:ext cx="1182573" cy="1771865"/>
            <a:chOff x="1309075" y="3544350"/>
            <a:chExt cx="548300" cy="821525"/>
          </a:xfrm>
        </p:grpSpPr>
        <p:sp>
          <p:nvSpPr>
            <p:cNvPr id="1155" name="Google Shape;1155;p42"/>
            <p:cNvSpPr/>
            <p:nvPr/>
          </p:nvSpPr>
          <p:spPr>
            <a:xfrm>
              <a:off x="1348075" y="4277450"/>
              <a:ext cx="38725" cy="72950"/>
            </a:xfrm>
            <a:custGeom>
              <a:avLst/>
              <a:gdLst/>
              <a:ahLst/>
              <a:cxnLst/>
              <a:rect l="l" t="t" r="r" b="b"/>
              <a:pathLst>
                <a:path w="1549" h="2918" extrusionOk="0">
                  <a:moveTo>
                    <a:pt x="131" y="0"/>
                  </a:moveTo>
                  <a:lnTo>
                    <a:pt x="0" y="2060"/>
                  </a:lnTo>
                  <a:lnTo>
                    <a:pt x="370" y="2917"/>
                  </a:lnTo>
                  <a:lnTo>
                    <a:pt x="965" y="2917"/>
                  </a:lnTo>
                  <a:lnTo>
                    <a:pt x="1215" y="2060"/>
                  </a:lnTo>
                  <a:lnTo>
                    <a:pt x="1548" y="405"/>
                  </a:lnTo>
                  <a:lnTo>
                    <a:pt x="131" y="0"/>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1334375" y="4329200"/>
              <a:ext cx="102725" cy="36675"/>
            </a:xfrm>
            <a:custGeom>
              <a:avLst/>
              <a:gdLst/>
              <a:ahLst/>
              <a:cxnLst/>
              <a:rect l="l" t="t" r="r" b="b"/>
              <a:pathLst>
                <a:path w="4109" h="1467" extrusionOk="0">
                  <a:moveTo>
                    <a:pt x="554" y="1"/>
                  </a:moveTo>
                  <a:cubicBezTo>
                    <a:pt x="493" y="1"/>
                    <a:pt x="1" y="134"/>
                    <a:pt x="1" y="1466"/>
                  </a:cubicBezTo>
                  <a:lnTo>
                    <a:pt x="3954" y="1466"/>
                  </a:lnTo>
                  <a:cubicBezTo>
                    <a:pt x="3954" y="1466"/>
                    <a:pt x="4108" y="752"/>
                    <a:pt x="3704" y="609"/>
                  </a:cubicBezTo>
                  <a:cubicBezTo>
                    <a:pt x="3299" y="478"/>
                    <a:pt x="2358" y="288"/>
                    <a:pt x="2108" y="2"/>
                  </a:cubicBezTo>
                  <a:lnTo>
                    <a:pt x="1763" y="2"/>
                  </a:lnTo>
                  <a:cubicBezTo>
                    <a:pt x="1763" y="2"/>
                    <a:pt x="1546" y="346"/>
                    <a:pt x="1190" y="346"/>
                  </a:cubicBezTo>
                  <a:cubicBezTo>
                    <a:pt x="1011" y="346"/>
                    <a:pt x="798" y="260"/>
                    <a:pt x="560" y="2"/>
                  </a:cubicBezTo>
                  <a:cubicBezTo>
                    <a:pt x="560" y="1"/>
                    <a:pt x="558"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1449575" y="4277450"/>
              <a:ext cx="38425" cy="72950"/>
            </a:xfrm>
            <a:custGeom>
              <a:avLst/>
              <a:gdLst/>
              <a:ahLst/>
              <a:cxnLst/>
              <a:rect l="l" t="t" r="r" b="b"/>
              <a:pathLst>
                <a:path w="1537" h="2918" extrusionOk="0">
                  <a:moveTo>
                    <a:pt x="1405" y="0"/>
                  </a:moveTo>
                  <a:lnTo>
                    <a:pt x="0" y="405"/>
                  </a:lnTo>
                  <a:lnTo>
                    <a:pt x="310" y="2060"/>
                  </a:lnTo>
                  <a:lnTo>
                    <a:pt x="572" y="2917"/>
                  </a:lnTo>
                  <a:lnTo>
                    <a:pt x="1167" y="2917"/>
                  </a:lnTo>
                  <a:lnTo>
                    <a:pt x="1536" y="2060"/>
                  </a:lnTo>
                  <a:lnTo>
                    <a:pt x="1405" y="0"/>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1443325" y="4329200"/>
              <a:ext cx="102725" cy="36675"/>
            </a:xfrm>
            <a:custGeom>
              <a:avLst/>
              <a:gdLst/>
              <a:ahLst/>
              <a:cxnLst/>
              <a:rect l="l" t="t" r="r" b="b"/>
              <a:pathLst>
                <a:path w="4109" h="1467" extrusionOk="0">
                  <a:moveTo>
                    <a:pt x="556" y="1"/>
                  </a:moveTo>
                  <a:cubicBezTo>
                    <a:pt x="504" y="1"/>
                    <a:pt x="0" y="134"/>
                    <a:pt x="0" y="1466"/>
                  </a:cubicBezTo>
                  <a:lnTo>
                    <a:pt x="3953" y="1466"/>
                  </a:lnTo>
                  <a:cubicBezTo>
                    <a:pt x="3953" y="1466"/>
                    <a:pt x="4108" y="752"/>
                    <a:pt x="3703" y="609"/>
                  </a:cubicBezTo>
                  <a:cubicBezTo>
                    <a:pt x="3298" y="478"/>
                    <a:pt x="2370" y="288"/>
                    <a:pt x="2108" y="2"/>
                  </a:cubicBezTo>
                  <a:lnTo>
                    <a:pt x="1774" y="2"/>
                  </a:lnTo>
                  <a:cubicBezTo>
                    <a:pt x="1774" y="2"/>
                    <a:pt x="1552" y="346"/>
                    <a:pt x="1192" y="346"/>
                  </a:cubicBezTo>
                  <a:cubicBezTo>
                    <a:pt x="1012" y="346"/>
                    <a:pt x="798" y="260"/>
                    <a:pt x="560" y="2"/>
                  </a:cubicBezTo>
                  <a:cubicBezTo>
                    <a:pt x="560" y="1"/>
                    <a:pt x="559"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1336750" y="4023850"/>
              <a:ext cx="166725" cy="293500"/>
            </a:xfrm>
            <a:custGeom>
              <a:avLst/>
              <a:gdLst/>
              <a:ahLst/>
              <a:cxnLst/>
              <a:rect l="l" t="t" r="r" b="b"/>
              <a:pathLst>
                <a:path w="6669" h="11740" extrusionOk="0">
                  <a:moveTo>
                    <a:pt x="608" y="0"/>
                  </a:moveTo>
                  <a:lnTo>
                    <a:pt x="1" y="11513"/>
                  </a:lnTo>
                  <a:lnTo>
                    <a:pt x="2823" y="11740"/>
                  </a:lnTo>
                  <a:lnTo>
                    <a:pt x="3132" y="3203"/>
                  </a:lnTo>
                  <a:lnTo>
                    <a:pt x="4073" y="11513"/>
                  </a:lnTo>
                  <a:lnTo>
                    <a:pt x="6668" y="11275"/>
                  </a:lnTo>
                  <a:lnTo>
                    <a:pt x="56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1377550" y="3728900"/>
              <a:ext cx="30375" cy="44225"/>
            </a:xfrm>
            <a:custGeom>
              <a:avLst/>
              <a:gdLst/>
              <a:ahLst/>
              <a:cxnLst/>
              <a:rect l="l" t="t" r="r" b="b"/>
              <a:pathLst>
                <a:path w="1215" h="1769" extrusionOk="0">
                  <a:moveTo>
                    <a:pt x="432" y="1"/>
                  </a:moveTo>
                  <a:cubicBezTo>
                    <a:pt x="407" y="1"/>
                    <a:pt x="382" y="4"/>
                    <a:pt x="357" y="11"/>
                  </a:cubicBezTo>
                  <a:cubicBezTo>
                    <a:pt x="83" y="82"/>
                    <a:pt x="0" y="547"/>
                    <a:pt x="131" y="1023"/>
                  </a:cubicBezTo>
                  <a:cubicBezTo>
                    <a:pt x="252" y="1461"/>
                    <a:pt x="543" y="1768"/>
                    <a:pt x="784" y="1768"/>
                  </a:cubicBezTo>
                  <a:cubicBezTo>
                    <a:pt x="805" y="1768"/>
                    <a:pt x="825" y="1766"/>
                    <a:pt x="845" y="1761"/>
                  </a:cubicBezTo>
                  <a:cubicBezTo>
                    <a:pt x="857" y="1749"/>
                    <a:pt x="857" y="1749"/>
                    <a:pt x="869" y="1749"/>
                  </a:cubicBezTo>
                  <a:cubicBezTo>
                    <a:pt x="1131" y="1666"/>
                    <a:pt x="1215" y="1225"/>
                    <a:pt x="1084" y="773"/>
                  </a:cubicBezTo>
                  <a:lnTo>
                    <a:pt x="1084" y="749"/>
                  </a:lnTo>
                  <a:cubicBezTo>
                    <a:pt x="943" y="307"/>
                    <a:pt x="676" y="1"/>
                    <a:pt x="432"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1387375" y="3767175"/>
              <a:ext cx="65600" cy="81075"/>
            </a:xfrm>
            <a:custGeom>
              <a:avLst/>
              <a:gdLst/>
              <a:ahLst/>
              <a:cxnLst/>
              <a:rect l="l" t="t" r="r" b="b"/>
              <a:pathLst>
                <a:path w="2624" h="3243" extrusionOk="0">
                  <a:moveTo>
                    <a:pt x="1502" y="0"/>
                  </a:moveTo>
                  <a:cubicBezTo>
                    <a:pt x="1147" y="0"/>
                    <a:pt x="833" y="109"/>
                    <a:pt x="857" y="206"/>
                  </a:cubicBezTo>
                  <a:cubicBezTo>
                    <a:pt x="869" y="290"/>
                    <a:pt x="881" y="385"/>
                    <a:pt x="869" y="504"/>
                  </a:cubicBezTo>
                  <a:cubicBezTo>
                    <a:pt x="857" y="635"/>
                    <a:pt x="798" y="814"/>
                    <a:pt x="703" y="1099"/>
                  </a:cubicBezTo>
                  <a:cubicBezTo>
                    <a:pt x="655" y="1218"/>
                    <a:pt x="619" y="1349"/>
                    <a:pt x="572" y="1504"/>
                  </a:cubicBezTo>
                  <a:cubicBezTo>
                    <a:pt x="500" y="1706"/>
                    <a:pt x="536" y="1885"/>
                    <a:pt x="643" y="2016"/>
                  </a:cubicBezTo>
                  <a:lnTo>
                    <a:pt x="0" y="3242"/>
                  </a:lnTo>
                  <a:lnTo>
                    <a:pt x="2441" y="3242"/>
                  </a:lnTo>
                  <a:lnTo>
                    <a:pt x="2227" y="1349"/>
                  </a:lnTo>
                  <a:cubicBezTo>
                    <a:pt x="2310" y="1171"/>
                    <a:pt x="2405" y="1064"/>
                    <a:pt x="2405" y="1064"/>
                  </a:cubicBezTo>
                  <a:cubicBezTo>
                    <a:pt x="2624" y="231"/>
                    <a:pt x="2019" y="0"/>
                    <a:pt x="1502"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1393025" y="3691100"/>
              <a:ext cx="87525" cy="103275"/>
            </a:xfrm>
            <a:custGeom>
              <a:avLst/>
              <a:gdLst/>
              <a:ahLst/>
              <a:cxnLst/>
              <a:rect l="l" t="t" r="r" b="b"/>
              <a:pathLst>
                <a:path w="3501" h="4131" extrusionOk="0">
                  <a:moveTo>
                    <a:pt x="1568" y="1"/>
                  </a:moveTo>
                  <a:cubicBezTo>
                    <a:pt x="562" y="1"/>
                    <a:pt x="0" y="1418"/>
                    <a:pt x="0" y="1785"/>
                  </a:cubicBezTo>
                  <a:cubicBezTo>
                    <a:pt x="0" y="2190"/>
                    <a:pt x="226" y="3083"/>
                    <a:pt x="548" y="3440"/>
                  </a:cubicBezTo>
                  <a:cubicBezTo>
                    <a:pt x="827" y="3739"/>
                    <a:pt x="1508" y="4130"/>
                    <a:pt x="1994" y="4130"/>
                  </a:cubicBezTo>
                  <a:cubicBezTo>
                    <a:pt x="2088" y="4130"/>
                    <a:pt x="2175" y="4116"/>
                    <a:pt x="2251" y="4083"/>
                  </a:cubicBezTo>
                  <a:cubicBezTo>
                    <a:pt x="2691" y="3868"/>
                    <a:pt x="3227" y="3130"/>
                    <a:pt x="3191" y="2654"/>
                  </a:cubicBezTo>
                  <a:cubicBezTo>
                    <a:pt x="3144" y="2178"/>
                    <a:pt x="3286" y="1594"/>
                    <a:pt x="3286" y="1594"/>
                  </a:cubicBezTo>
                  <a:cubicBezTo>
                    <a:pt x="3501" y="618"/>
                    <a:pt x="2905" y="225"/>
                    <a:pt x="1786" y="23"/>
                  </a:cubicBezTo>
                  <a:cubicBezTo>
                    <a:pt x="1711" y="8"/>
                    <a:pt x="1638" y="1"/>
                    <a:pt x="1568"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1367425" y="3664650"/>
              <a:ext cx="133150" cy="99350"/>
            </a:xfrm>
            <a:custGeom>
              <a:avLst/>
              <a:gdLst/>
              <a:ahLst/>
              <a:cxnLst/>
              <a:rect l="l" t="t" r="r" b="b"/>
              <a:pathLst>
                <a:path w="5326" h="3974" extrusionOk="0">
                  <a:moveTo>
                    <a:pt x="2578" y="1"/>
                  </a:moveTo>
                  <a:cubicBezTo>
                    <a:pt x="1776" y="1"/>
                    <a:pt x="908" y="528"/>
                    <a:pt x="488" y="1152"/>
                  </a:cubicBezTo>
                  <a:cubicBezTo>
                    <a:pt x="0" y="1890"/>
                    <a:pt x="488" y="2950"/>
                    <a:pt x="488" y="2950"/>
                  </a:cubicBezTo>
                  <a:lnTo>
                    <a:pt x="774" y="2581"/>
                  </a:lnTo>
                  <a:cubicBezTo>
                    <a:pt x="798" y="3355"/>
                    <a:pt x="1274" y="3974"/>
                    <a:pt x="1274" y="3974"/>
                  </a:cubicBezTo>
                  <a:cubicBezTo>
                    <a:pt x="1084" y="3581"/>
                    <a:pt x="1155" y="2569"/>
                    <a:pt x="1155" y="2569"/>
                  </a:cubicBezTo>
                  <a:cubicBezTo>
                    <a:pt x="1404" y="2116"/>
                    <a:pt x="1821" y="1917"/>
                    <a:pt x="2342" y="1917"/>
                  </a:cubicBezTo>
                  <a:cubicBezTo>
                    <a:pt x="2642" y="1917"/>
                    <a:pt x="2977" y="1983"/>
                    <a:pt x="3334" y="2105"/>
                  </a:cubicBezTo>
                  <a:cubicBezTo>
                    <a:pt x="3656" y="2212"/>
                    <a:pt x="3875" y="2248"/>
                    <a:pt x="4025" y="2248"/>
                  </a:cubicBezTo>
                  <a:cubicBezTo>
                    <a:pt x="4325" y="2248"/>
                    <a:pt x="4346" y="2105"/>
                    <a:pt x="4346" y="2105"/>
                  </a:cubicBezTo>
                  <a:cubicBezTo>
                    <a:pt x="4456" y="2162"/>
                    <a:pt x="4549" y="2187"/>
                    <a:pt x="4627" y="2187"/>
                  </a:cubicBezTo>
                  <a:cubicBezTo>
                    <a:pt x="5325" y="2187"/>
                    <a:pt x="4896" y="177"/>
                    <a:pt x="4671" y="177"/>
                  </a:cubicBezTo>
                  <a:cubicBezTo>
                    <a:pt x="4661" y="177"/>
                    <a:pt x="4652" y="180"/>
                    <a:pt x="4644" y="188"/>
                  </a:cubicBezTo>
                  <a:cubicBezTo>
                    <a:pt x="4552" y="258"/>
                    <a:pt x="4422" y="289"/>
                    <a:pt x="4249" y="289"/>
                  </a:cubicBezTo>
                  <a:cubicBezTo>
                    <a:pt x="3952" y="289"/>
                    <a:pt x="3530" y="196"/>
                    <a:pt x="2965" y="45"/>
                  </a:cubicBezTo>
                  <a:cubicBezTo>
                    <a:pt x="2839" y="15"/>
                    <a:pt x="2710" y="1"/>
                    <a:pt x="2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1383500" y="3807750"/>
              <a:ext cx="93175" cy="216125"/>
            </a:xfrm>
            <a:custGeom>
              <a:avLst/>
              <a:gdLst/>
              <a:ahLst/>
              <a:cxnLst/>
              <a:rect l="l" t="t" r="r" b="b"/>
              <a:pathLst>
                <a:path w="3727" h="8645" extrusionOk="0">
                  <a:moveTo>
                    <a:pt x="1012" y="0"/>
                  </a:moveTo>
                  <a:lnTo>
                    <a:pt x="0" y="8644"/>
                  </a:lnTo>
                  <a:lnTo>
                    <a:pt x="3727" y="8644"/>
                  </a:lnTo>
                  <a:lnTo>
                    <a:pt x="2322" y="0"/>
                  </a:lnTo>
                  <a:cubicBezTo>
                    <a:pt x="1989" y="230"/>
                    <a:pt x="1732" y="307"/>
                    <a:pt x="1538" y="307"/>
                  </a:cubicBezTo>
                  <a:cubicBezTo>
                    <a:pt x="1150" y="307"/>
                    <a:pt x="1012" y="0"/>
                    <a:pt x="10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1309075" y="3794350"/>
              <a:ext cx="115525" cy="326850"/>
            </a:xfrm>
            <a:custGeom>
              <a:avLst/>
              <a:gdLst/>
              <a:ahLst/>
              <a:cxnLst/>
              <a:rect l="l" t="t" r="r" b="b"/>
              <a:pathLst>
                <a:path w="4621" h="13074" extrusionOk="0">
                  <a:moveTo>
                    <a:pt x="3835" y="0"/>
                  </a:moveTo>
                  <a:lnTo>
                    <a:pt x="1453" y="1203"/>
                  </a:lnTo>
                  <a:lnTo>
                    <a:pt x="1" y="6263"/>
                  </a:lnTo>
                  <a:lnTo>
                    <a:pt x="1263" y="7037"/>
                  </a:lnTo>
                  <a:lnTo>
                    <a:pt x="429" y="13073"/>
                  </a:lnTo>
                  <a:lnTo>
                    <a:pt x="4466" y="13073"/>
                  </a:lnTo>
                  <a:lnTo>
                    <a:pt x="4620" y="2644"/>
                  </a:lnTo>
                  <a:lnTo>
                    <a:pt x="3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1431425" y="3800600"/>
              <a:ext cx="82475" cy="318225"/>
            </a:xfrm>
            <a:custGeom>
              <a:avLst/>
              <a:gdLst/>
              <a:ahLst/>
              <a:cxnLst/>
              <a:rect l="l" t="t" r="r" b="b"/>
              <a:pathLst>
                <a:path w="3299" h="12729" extrusionOk="0">
                  <a:moveTo>
                    <a:pt x="465" y="0"/>
                  </a:moveTo>
                  <a:lnTo>
                    <a:pt x="0" y="2394"/>
                  </a:lnTo>
                  <a:lnTo>
                    <a:pt x="465" y="12728"/>
                  </a:lnTo>
                  <a:lnTo>
                    <a:pt x="2870" y="12728"/>
                  </a:lnTo>
                  <a:lnTo>
                    <a:pt x="2370" y="7192"/>
                  </a:lnTo>
                  <a:lnTo>
                    <a:pt x="3298" y="6299"/>
                  </a:lnTo>
                  <a:lnTo>
                    <a:pt x="1893" y="536"/>
                  </a:lnTo>
                  <a:lnTo>
                    <a:pt x="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1339150" y="3970250"/>
              <a:ext cx="67000" cy="19075"/>
            </a:xfrm>
            <a:custGeom>
              <a:avLst/>
              <a:gdLst/>
              <a:ahLst/>
              <a:cxnLst/>
              <a:rect l="l" t="t" r="r" b="b"/>
              <a:pathLst>
                <a:path w="2680" h="763" extrusionOk="0">
                  <a:moveTo>
                    <a:pt x="60" y="1"/>
                  </a:moveTo>
                  <a:lnTo>
                    <a:pt x="0" y="477"/>
                  </a:lnTo>
                  <a:lnTo>
                    <a:pt x="2679" y="763"/>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1363250" y="3862800"/>
              <a:ext cx="54800" cy="88425"/>
            </a:xfrm>
            <a:custGeom>
              <a:avLst/>
              <a:gdLst/>
              <a:ahLst/>
              <a:cxnLst/>
              <a:rect l="l" t="t" r="r" b="b"/>
              <a:pathLst>
                <a:path w="2192" h="3537" extrusionOk="0">
                  <a:moveTo>
                    <a:pt x="584" y="1"/>
                  </a:moveTo>
                  <a:lnTo>
                    <a:pt x="1" y="2573"/>
                  </a:lnTo>
                  <a:lnTo>
                    <a:pt x="2191" y="3537"/>
                  </a:lnTo>
                  <a:lnTo>
                    <a:pt x="441" y="2442"/>
                  </a:lnTo>
                  <a:lnTo>
                    <a:pt x="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1387075" y="3794350"/>
              <a:ext cx="37525" cy="68475"/>
            </a:xfrm>
            <a:custGeom>
              <a:avLst/>
              <a:gdLst/>
              <a:ahLst/>
              <a:cxnLst/>
              <a:rect l="l" t="t" r="r" b="b"/>
              <a:pathLst>
                <a:path w="1501" h="2739" extrusionOk="0">
                  <a:moveTo>
                    <a:pt x="715" y="0"/>
                  </a:moveTo>
                  <a:lnTo>
                    <a:pt x="0" y="2739"/>
                  </a:lnTo>
                  <a:lnTo>
                    <a:pt x="1500" y="2644"/>
                  </a:lnTo>
                  <a:lnTo>
                    <a:pt x="417" y="2477"/>
                  </a:lnTo>
                  <a:lnTo>
                    <a:pt x="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1431425" y="3800600"/>
              <a:ext cx="33950" cy="67000"/>
            </a:xfrm>
            <a:custGeom>
              <a:avLst/>
              <a:gdLst/>
              <a:ahLst/>
              <a:cxnLst/>
              <a:rect l="l" t="t" r="r" b="b"/>
              <a:pathLst>
                <a:path w="1358" h="2680" extrusionOk="0">
                  <a:moveTo>
                    <a:pt x="465" y="0"/>
                  </a:moveTo>
                  <a:lnTo>
                    <a:pt x="988" y="2489"/>
                  </a:lnTo>
                  <a:lnTo>
                    <a:pt x="0" y="2394"/>
                  </a:lnTo>
                  <a:lnTo>
                    <a:pt x="0" y="2394"/>
                  </a:lnTo>
                  <a:lnTo>
                    <a:pt x="1357" y="2679"/>
                  </a:lnTo>
                  <a:lnTo>
                    <a:pt x="1357" y="2679"/>
                  </a:lnTo>
                  <a:lnTo>
                    <a:pt x="4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1468625" y="3876500"/>
              <a:ext cx="30075" cy="68175"/>
            </a:xfrm>
            <a:custGeom>
              <a:avLst/>
              <a:gdLst/>
              <a:ahLst/>
              <a:cxnLst/>
              <a:rect l="l" t="t" r="r" b="b"/>
              <a:pathLst>
                <a:path w="1203" h="2727" extrusionOk="0">
                  <a:moveTo>
                    <a:pt x="0" y="0"/>
                  </a:moveTo>
                  <a:lnTo>
                    <a:pt x="608" y="1929"/>
                  </a:lnTo>
                  <a:lnTo>
                    <a:pt x="250" y="1977"/>
                  </a:lnTo>
                  <a:lnTo>
                    <a:pt x="1203" y="2727"/>
                  </a:lnTo>
                  <a:lnTo>
                    <a:pt x="1203" y="272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1452550" y="3959850"/>
              <a:ext cx="39625" cy="36925"/>
            </a:xfrm>
            <a:custGeom>
              <a:avLst/>
              <a:gdLst/>
              <a:ahLst/>
              <a:cxnLst/>
              <a:rect l="l" t="t" r="r" b="b"/>
              <a:pathLst>
                <a:path w="1585" h="1477" extrusionOk="0">
                  <a:moveTo>
                    <a:pt x="1" y="0"/>
                  </a:moveTo>
                  <a:lnTo>
                    <a:pt x="1584" y="1477"/>
                  </a:lnTo>
                  <a:lnTo>
                    <a:pt x="1525" y="8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1323375" y="3796100"/>
              <a:ext cx="276250" cy="280200"/>
            </a:xfrm>
            <a:custGeom>
              <a:avLst/>
              <a:gdLst/>
              <a:ahLst/>
              <a:cxnLst/>
              <a:rect l="l" t="t" r="r" b="b"/>
              <a:pathLst>
                <a:path w="11050" h="11208" extrusionOk="0">
                  <a:moveTo>
                    <a:pt x="10371" y="1"/>
                  </a:moveTo>
                  <a:cubicBezTo>
                    <a:pt x="10199" y="1"/>
                    <a:pt x="10026" y="71"/>
                    <a:pt x="9906" y="204"/>
                  </a:cubicBezTo>
                  <a:lnTo>
                    <a:pt x="250" y="10146"/>
                  </a:lnTo>
                  <a:cubicBezTo>
                    <a:pt x="36" y="10384"/>
                    <a:pt x="0" y="10765"/>
                    <a:pt x="215" y="11003"/>
                  </a:cubicBezTo>
                  <a:cubicBezTo>
                    <a:pt x="338" y="11139"/>
                    <a:pt x="509" y="11207"/>
                    <a:pt x="680" y="11207"/>
                  </a:cubicBezTo>
                  <a:cubicBezTo>
                    <a:pt x="839" y="11207"/>
                    <a:pt x="999" y="11148"/>
                    <a:pt x="1119" y="11027"/>
                  </a:cubicBezTo>
                  <a:lnTo>
                    <a:pt x="4275" y="7765"/>
                  </a:lnTo>
                  <a:lnTo>
                    <a:pt x="5013" y="7015"/>
                  </a:lnTo>
                  <a:lnTo>
                    <a:pt x="10811" y="1038"/>
                  </a:lnTo>
                  <a:cubicBezTo>
                    <a:pt x="11049" y="776"/>
                    <a:pt x="11037" y="359"/>
                    <a:pt x="10752" y="133"/>
                  </a:cubicBezTo>
                  <a:cubicBezTo>
                    <a:pt x="10642" y="44"/>
                    <a:pt x="10506" y="1"/>
                    <a:pt x="10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1561800" y="3770225"/>
              <a:ext cx="61025" cy="61050"/>
            </a:xfrm>
            <a:custGeom>
              <a:avLst/>
              <a:gdLst/>
              <a:ahLst/>
              <a:cxnLst/>
              <a:rect l="l" t="t" r="r" b="b"/>
              <a:pathLst>
                <a:path w="2441" h="2442" extrusionOk="0">
                  <a:moveTo>
                    <a:pt x="1143" y="1"/>
                  </a:moveTo>
                  <a:lnTo>
                    <a:pt x="0" y="1192"/>
                  </a:lnTo>
                  <a:lnTo>
                    <a:pt x="1286" y="2442"/>
                  </a:lnTo>
                  <a:lnTo>
                    <a:pt x="2441" y="1251"/>
                  </a:lnTo>
                  <a:lnTo>
                    <a:pt x="11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1542150" y="3544350"/>
              <a:ext cx="315225" cy="285825"/>
            </a:xfrm>
            <a:custGeom>
              <a:avLst/>
              <a:gdLst/>
              <a:ahLst/>
              <a:cxnLst/>
              <a:rect l="l" t="t" r="r" b="b"/>
              <a:pathLst>
                <a:path w="12609" h="11433" extrusionOk="0">
                  <a:moveTo>
                    <a:pt x="6311" y="0"/>
                  </a:moveTo>
                  <a:cubicBezTo>
                    <a:pt x="3736" y="0"/>
                    <a:pt x="1399" y="1742"/>
                    <a:pt x="750" y="4345"/>
                  </a:cubicBezTo>
                  <a:cubicBezTo>
                    <a:pt x="0" y="7405"/>
                    <a:pt x="1870" y="10512"/>
                    <a:pt x="4929" y="11262"/>
                  </a:cubicBezTo>
                  <a:cubicBezTo>
                    <a:pt x="5392" y="11378"/>
                    <a:pt x="5855" y="11433"/>
                    <a:pt x="6311" y="11433"/>
                  </a:cubicBezTo>
                  <a:cubicBezTo>
                    <a:pt x="8874" y="11433"/>
                    <a:pt x="11210" y="9693"/>
                    <a:pt x="11847" y="7095"/>
                  </a:cubicBezTo>
                  <a:cubicBezTo>
                    <a:pt x="12609" y="4023"/>
                    <a:pt x="10740" y="928"/>
                    <a:pt x="7680" y="166"/>
                  </a:cubicBezTo>
                  <a:cubicBezTo>
                    <a:pt x="7221" y="54"/>
                    <a:pt x="6762"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1558225" y="3562325"/>
              <a:ext cx="282800" cy="249325"/>
            </a:xfrm>
            <a:custGeom>
              <a:avLst/>
              <a:gdLst/>
              <a:ahLst/>
              <a:cxnLst/>
              <a:rect l="l" t="t" r="r" b="b"/>
              <a:pathLst>
                <a:path w="11312" h="9973" extrusionOk="0">
                  <a:moveTo>
                    <a:pt x="5661" y="1"/>
                  </a:moveTo>
                  <a:cubicBezTo>
                    <a:pt x="3696" y="1"/>
                    <a:pt x="1832" y="1172"/>
                    <a:pt x="1048" y="3102"/>
                  </a:cubicBezTo>
                  <a:cubicBezTo>
                    <a:pt x="0" y="5650"/>
                    <a:pt x="1215" y="8555"/>
                    <a:pt x="3763" y="9603"/>
                  </a:cubicBezTo>
                  <a:cubicBezTo>
                    <a:pt x="4382" y="9854"/>
                    <a:pt x="5022" y="9972"/>
                    <a:pt x="5651" y="9972"/>
                  </a:cubicBezTo>
                  <a:cubicBezTo>
                    <a:pt x="7620" y="9972"/>
                    <a:pt x="9481" y="8807"/>
                    <a:pt x="10275" y="6876"/>
                  </a:cubicBezTo>
                  <a:cubicBezTo>
                    <a:pt x="11311" y="4328"/>
                    <a:pt x="10097" y="1411"/>
                    <a:pt x="7549" y="375"/>
                  </a:cubicBezTo>
                  <a:cubicBezTo>
                    <a:pt x="6930" y="121"/>
                    <a:pt x="6290" y="1"/>
                    <a:pt x="5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1561500" y="3561575"/>
              <a:ext cx="276825" cy="251550"/>
            </a:xfrm>
            <a:custGeom>
              <a:avLst/>
              <a:gdLst/>
              <a:ahLst/>
              <a:cxnLst/>
              <a:rect l="l" t="t" r="r" b="b"/>
              <a:pathLst>
                <a:path w="11073" h="10062" extrusionOk="0">
                  <a:moveTo>
                    <a:pt x="5549" y="691"/>
                  </a:moveTo>
                  <a:cubicBezTo>
                    <a:pt x="6692" y="691"/>
                    <a:pt x="7775" y="1120"/>
                    <a:pt x="8573" y="1906"/>
                  </a:cubicBezTo>
                  <a:cubicBezTo>
                    <a:pt x="10287" y="3573"/>
                    <a:pt x="10335" y="6335"/>
                    <a:pt x="8668" y="8061"/>
                  </a:cubicBezTo>
                  <a:cubicBezTo>
                    <a:pt x="7835" y="8907"/>
                    <a:pt x="6727" y="9383"/>
                    <a:pt x="5537" y="9383"/>
                  </a:cubicBezTo>
                  <a:cubicBezTo>
                    <a:pt x="4406" y="9383"/>
                    <a:pt x="3322" y="8954"/>
                    <a:pt x="2524" y="8156"/>
                  </a:cubicBezTo>
                  <a:cubicBezTo>
                    <a:pt x="786" y="6490"/>
                    <a:pt x="750" y="3727"/>
                    <a:pt x="2429" y="2013"/>
                  </a:cubicBezTo>
                  <a:cubicBezTo>
                    <a:pt x="3263" y="1167"/>
                    <a:pt x="4358" y="691"/>
                    <a:pt x="5549" y="691"/>
                  </a:cubicBezTo>
                  <a:close/>
                  <a:moveTo>
                    <a:pt x="5537" y="1"/>
                  </a:moveTo>
                  <a:cubicBezTo>
                    <a:pt x="4167" y="1"/>
                    <a:pt x="2893" y="536"/>
                    <a:pt x="1941" y="1537"/>
                  </a:cubicBezTo>
                  <a:cubicBezTo>
                    <a:pt x="0" y="3537"/>
                    <a:pt x="60" y="6716"/>
                    <a:pt x="2048" y="8657"/>
                  </a:cubicBezTo>
                  <a:cubicBezTo>
                    <a:pt x="2977" y="9561"/>
                    <a:pt x="4227" y="10061"/>
                    <a:pt x="5537" y="10061"/>
                  </a:cubicBezTo>
                  <a:cubicBezTo>
                    <a:pt x="6906" y="10061"/>
                    <a:pt x="8192" y="9526"/>
                    <a:pt x="9144" y="8537"/>
                  </a:cubicBezTo>
                  <a:cubicBezTo>
                    <a:pt x="11073" y="6537"/>
                    <a:pt x="11037" y="3358"/>
                    <a:pt x="9037" y="1418"/>
                  </a:cubicBezTo>
                  <a:cubicBezTo>
                    <a:pt x="8096" y="513"/>
                    <a:pt x="6846" y="1"/>
                    <a:pt x="5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1433200" y="3916375"/>
              <a:ext cx="46175" cy="46175"/>
            </a:xfrm>
            <a:custGeom>
              <a:avLst/>
              <a:gdLst/>
              <a:ahLst/>
              <a:cxnLst/>
              <a:rect l="l" t="t" r="r" b="b"/>
              <a:pathLst>
                <a:path w="1847" h="1847" extrusionOk="0">
                  <a:moveTo>
                    <a:pt x="917" y="1"/>
                  </a:moveTo>
                  <a:cubicBezTo>
                    <a:pt x="417" y="1"/>
                    <a:pt x="1" y="406"/>
                    <a:pt x="1" y="918"/>
                  </a:cubicBezTo>
                  <a:cubicBezTo>
                    <a:pt x="1" y="1430"/>
                    <a:pt x="417" y="1846"/>
                    <a:pt x="917" y="1846"/>
                  </a:cubicBezTo>
                  <a:cubicBezTo>
                    <a:pt x="1429" y="1846"/>
                    <a:pt x="1846" y="1430"/>
                    <a:pt x="1846" y="918"/>
                  </a:cubicBezTo>
                  <a:cubicBezTo>
                    <a:pt x="1846" y="406"/>
                    <a:pt x="1429" y="1"/>
                    <a:pt x="917"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1399575" y="3950925"/>
              <a:ext cx="46150" cy="46150"/>
            </a:xfrm>
            <a:custGeom>
              <a:avLst/>
              <a:gdLst/>
              <a:ahLst/>
              <a:cxnLst/>
              <a:rect l="l" t="t" r="r" b="b"/>
              <a:pathLst>
                <a:path w="1846" h="1846" extrusionOk="0">
                  <a:moveTo>
                    <a:pt x="929" y="0"/>
                  </a:moveTo>
                  <a:cubicBezTo>
                    <a:pt x="417" y="0"/>
                    <a:pt x="0" y="405"/>
                    <a:pt x="0" y="917"/>
                  </a:cubicBezTo>
                  <a:cubicBezTo>
                    <a:pt x="0" y="1429"/>
                    <a:pt x="417" y="1845"/>
                    <a:pt x="929" y="1845"/>
                  </a:cubicBezTo>
                  <a:cubicBezTo>
                    <a:pt x="1441" y="1845"/>
                    <a:pt x="1846" y="1429"/>
                    <a:pt x="1846" y="917"/>
                  </a:cubicBezTo>
                  <a:cubicBezTo>
                    <a:pt x="1846" y="405"/>
                    <a:pt x="1441" y="0"/>
                    <a:pt x="929"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2"/>
          <p:cNvGrpSpPr/>
          <p:nvPr/>
        </p:nvGrpSpPr>
        <p:grpSpPr>
          <a:xfrm>
            <a:off x="7385691" y="2798790"/>
            <a:ext cx="961040" cy="697884"/>
            <a:chOff x="-1603087" y="1426763"/>
            <a:chExt cx="540426" cy="392467"/>
          </a:xfrm>
        </p:grpSpPr>
        <p:sp>
          <p:nvSpPr>
            <p:cNvPr id="1181" name="Google Shape;1181;p42"/>
            <p:cNvSpPr/>
            <p:nvPr/>
          </p:nvSpPr>
          <p:spPr>
            <a:xfrm>
              <a:off x="-1422234" y="1502971"/>
              <a:ext cx="38167" cy="68864"/>
            </a:xfrm>
            <a:custGeom>
              <a:avLst/>
              <a:gdLst/>
              <a:ahLst/>
              <a:cxnLst/>
              <a:rect l="l" t="t" r="r" b="b"/>
              <a:pathLst>
                <a:path w="608" h="1097" extrusionOk="0">
                  <a:moveTo>
                    <a:pt x="262" y="1"/>
                  </a:moveTo>
                  <a:cubicBezTo>
                    <a:pt x="191" y="84"/>
                    <a:pt x="96" y="120"/>
                    <a:pt x="1" y="144"/>
                  </a:cubicBezTo>
                  <a:lnTo>
                    <a:pt x="322" y="1096"/>
                  </a:lnTo>
                  <a:cubicBezTo>
                    <a:pt x="417" y="1049"/>
                    <a:pt x="501" y="1013"/>
                    <a:pt x="608" y="989"/>
                  </a:cubicBez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1476785" y="1656203"/>
              <a:ext cx="47144" cy="27747"/>
            </a:xfrm>
            <a:custGeom>
              <a:avLst/>
              <a:gdLst/>
              <a:ahLst/>
              <a:cxnLst/>
              <a:rect l="l" t="t" r="r" b="b"/>
              <a:pathLst>
                <a:path w="751" h="442" extrusionOk="0">
                  <a:moveTo>
                    <a:pt x="631" y="1"/>
                  </a:moveTo>
                  <a:lnTo>
                    <a:pt x="0" y="143"/>
                  </a:lnTo>
                  <a:cubicBezTo>
                    <a:pt x="36" y="239"/>
                    <a:pt x="48" y="334"/>
                    <a:pt x="48" y="441"/>
                  </a:cubicBezTo>
                  <a:lnTo>
                    <a:pt x="750" y="286"/>
                  </a:lnTo>
                  <a:cubicBezTo>
                    <a:pt x="691" y="215"/>
                    <a:pt x="643" y="108"/>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2"/>
            <p:cNvSpPr/>
            <p:nvPr/>
          </p:nvSpPr>
          <p:spPr>
            <a:xfrm>
              <a:off x="-1317589" y="1678614"/>
              <a:ext cx="53861" cy="62147"/>
            </a:xfrm>
            <a:custGeom>
              <a:avLst/>
              <a:gdLst/>
              <a:ahLst/>
              <a:cxnLst/>
              <a:rect l="l" t="t" r="r" b="b"/>
              <a:pathLst>
                <a:path w="858" h="990" extrusionOk="0">
                  <a:moveTo>
                    <a:pt x="191" y="1"/>
                  </a:moveTo>
                  <a:cubicBezTo>
                    <a:pt x="131" y="96"/>
                    <a:pt x="72" y="167"/>
                    <a:pt x="0" y="227"/>
                  </a:cubicBezTo>
                  <a:lnTo>
                    <a:pt x="667" y="989"/>
                  </a:lnTo>
                  <a:cubicBezTo>
                    <a:pt x="715" y="894"/>
                    <a:pt x="786" y="810"/>
                    <a:pt x="858" y="751"/>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1192793" y="1680120"/>
              <a:ext cx="61394" cy="61331"/>
            </a:xfrm>
            <a:custGeom>
              <a:avLst/>
              <a:gdLst/>
              <a:ahLst/>
              <a:cxnLst/>
              <a:rect l="l" t="t" r="r" b="b"/>
              <a:pathLst>
                <a:path w="978" h="977" extrusionOk="0">
                  <a:moveTo>
                    <a:pt x="763" y="1"/>
                  </a:moveTo>
                  <a:lnTo>
                    <a:pt x="1" y="739"/>
                  </a:lnTo>
                  <a:cubicBezTo>
                    <a:pt x="84" y="810"/>
                    <a:pt x="144" y="894"/>
                    <a:pt x="179" y="977"/>
                  </a:cubicBezTo>
                  <a:lnTo>
                    <a:pt x="977" y="203"/>
                  </a:lnTo>
                  <a:cubicBezTo>
                    <a:pt x="882" y="155"/>
                    <a:pt x="810" y="84"/>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1440188" y="1562042"/>
              <a:ext cx="147333" cy="148777"/>
            </a:xfrm>
            <a:custGeom>
              <a:avLst/>
              <a:gdLst/>
              <a:ahLst/>
              <a:cxnLst/>
              <a:rect l="l" t="t" r="r" b="b"/>
              <a:pathLst>
                <a:path w="2347" h="2370" extrusionOk="0">
                  <a:moveTo>
                    <a:pt x="1179" y="0"/>
                  </a:moveTo>
                  <a:cubicBezTo>
                    <a:pt x="1084" y="0"/>
                    <a:pt x="1001" y="12"/>
                    <a:pt x="906" y="36"/>
                  </a:cubicBezTo>
                  <a:cubicBezTo>
                    <a:pt x="810" y="48"/>
                    <a:pt x="715" y="96"/>
                    <a:pt x="632" y="131"/>
                  </a:cubicBezTo>
                  <a:cubicBezTo>
                    <a:pt x="251" y="334"/>
                    <a:pt x="1" y="727"/>
                    <a:pt x="1" y="1179"/>
                  </a:cubicBezTo>
                  <a:cubicBezTo>
                    <a:pt x="1" y="1298"/>
                    <a:pt x="13" y="1405"/>
                    <a:pt x="48" y="1501"/>
                  </a:cubicBezTo>
                  <a:cubicBezTo>
                    <a:pt x="72" y="1608"/>
                    <a:pt x="120" y="1703"/>
                    <a:pt x="167" y="1786"/>
                  </a:cubicBezTo>
                  <a:cubicBezTo>
                    <a:pt x="370" y="2132"/>
                    <a:pt x="739" y="2370"/>
                    <a:pt x="1179" y="2370"/>
                  </a:cubicBezTo>
                  <a:cubicBezTo>
                    <a:pt x="1477" y="2370"/>
                    <a:pt x="1739" y="2251"/>
                    <a:pt x="1953" y="2072"/>
                  </a:cubicBezTo>
                  <a:cubicBezTo>
                    <a:pt x="2025" y="2013"/>
                    <a:pt x="2084" y="1941"/>
                    <a:pt x="2144" y="1846"/>
                  </a:cubicBezTo>
                  <a:cubicBezTo>
                    <a:pt x="2275" y="1667"/>
                    <a:pt x="2346" y="1429"/>
                    <a:pt x="2346" y="1191"/>
                  </a:cubicBezTo>
                  <a:cubicBezTo>
                    <a:pt x="2346" y="536"/>
                    <a:pt x="1822" y="12"/>
                    <a:pt x="1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1473835" y="1426763"/>
              <a:ext cx="86065" cy="86002"/>
            </a:xfrm>
            <a:custGeom>
              <a:avLst/>
              <a:gdLst/>
              <a:ahLst/>
              <a:cxnLst/>
              <a:rect l="l" t="t" r="r" b="b"/>
              <a:pathLst>
                <a:path w="1371" h="1370" extrusionOk="0">
                  <a:moveTo>
                    <a:pt x="692" y="0"/>
                  </a:moveTo>
                  <a:cubicBezTo>
                    <a:pt x="311" y="0"/>
                    <a:pt x="1" y="310"/>
                    <a:pt x="1" y="679"/>
                  </a:cubicBezTo>
                  <a:cubicBezTo>
                    <a:pt x="1" y="1060"/>
                    <a:pt x="311" y="1370"/>
                    <a:pt x="692" y="1370"/>
                  </a:cubicBezTo>
                  <a:cubicBezTo>
                    <a:pt x="751" y="1370"/>
                    <a:pt x="787" y="1370"/>
                    <a:pt x="834" y="1358"/>
                  </a:cubicBezTo>
                  <a:cubicBezTo>
                    <a:pt x="930" y="1322"/>
                    <a:pt x="1025" y="1274"/>
                    <a:pt x="1108" y="1215"/>
                  </a:cubicBezTo>
                  <a:cubicBezTo>
                    <a:pt x="1263" y="1096"/>
                    <a:pt x="1370" y="905"/>
                    <a:pt x="1370" y="679"/>
                  </a:cubicBezTo>
                  <a:cubicBezTo>
                    <a:pt x="1370" y="310"/>
                    <a:pt x="1073" y="0"/>
                    <a:pt x="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1283189" y="1712261"/>
              <a:ext cx="106906" cy="106969"/>
            </a:xfrm>
            <a:custGeom>
              <a:avLst/>
              <a:gdLst/>
              <a:ahLst/>
              <a:cxnLst/>
              <a:rect l="l" t="t" r="r" b="b"/>
              <a:pathLst>
                <a:path w="1703" h="1704" extrusionOk="0">
                  <a:moveTo>
                    <a:pt x="845" y="1"/>
                  </a:moveTo>
                  <a:cubicBezTo>
                    <a:pt x="643" y="1"/>
                    <a:pt x="441" y="84"/>
                    <a:pt x="298" y="203"/>
                  </a:cubicBezTo>
                  <a:cubicBezTo>
                    <a:pt x="226" y="274"/>
                    <a:pt x="143" y="346"/>
                    <a:pt x="107" y="441"/>
                  </a:cubicBezTo>
                  <a:cubicBezTo>
                    <a:pt x="48" y="572"/>
                    <a:pt x="0" y="703"/>
                    <a:pt x="0" y="858"/>
                  </a:cubicBezTo>
                  <a:cubicBezTo>
                    <a:pt x="0" y="1334"/>
                    <a:pt x="393" y="1703"/>
                    <a:pt x="845" y="1703"/>
                  </a:cubicBezTo>
                  <a:cubicBezTo>
                    <a:pt x="1322" y="1703"/>
                    <a:pt x="1703" y="1310"/>
                    <a:pt x="1703" y="858"/>
                  </a:cubicBezTo>
                  <a:cubicBezTo>
                    <a:pt x="1703" y="715"/>
                    <a:pt x="1667" y="584"/>
                    <a:pt x="1596" y="465"/>
                  </a:cubicBezTo>
                  <a:cubicBezTo>
                    <a:pt x="1548" y="382"/>
                    <a:pt x="1488" y="298"/>
                    <a:pt x="1417" y="227"/>
                  </a:cubicBezTo>
                  <a:cubicBezTo>
                    <a:pt x="1262" y="96"/>
                    <a:pt x="1072" y="1"/>
                    <a:pt x="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1155380" y="1607616"/>
              <a:ext cx="92719" cy="92028"/>
            </a:xfrm>
            <a:custGeom>
              <a:avLst/>
              <a:gdLst/>
              <a:ahLst/>
              <a:cxnLst/>
              <a:rect l="l" t="t" r="r" b="b"/>
              <a:pathLst>
                <a:path w="1477" h="1466" extrusionOk="0">
                  <a:moveTo>
                    <a:pt x="738" y="1"/>
                  </a:moveTo>
                  <a:cubicBezTo>
                    <a:pt x="333" y="1"/>
                    <a:pt x="0" y="334"/>
                    <a:pt x="0" y="739"/>
                  </a:cubicBezTo>
                  <a:cubicBezTo>
                    <a:pt x="0" y="882"/>
                    <a:pt x="48" y="1037"/>
                    <a:pt x="143" y="1156"/>
                  </a:cubicBezTo>
                  <a:cubicBezTo>
                    <a:pt x="202" y="1239"/>
                    <a:pt x="274" y="1310"/>
                    <a:pt x="357" y="1358"/>
                  </a:cubicBezTo>
                  <a:cubicBezTo>
                    <a:pt x="476" y="1418"/>
                    <a:pt x="607" y="1465"/>
                    <a:pt x="750" y="1465"/>
                  </a:cubicBezTo>
                  <a:cubicBezTo>
                    <a:pt x="1155" y="1465"/>
                    <a:pt x="1476" y="1132"/>
                    <a:pt x="1476" y="739"/>
                  </a:cubicBezTo>
                  <a:cubicBezTo>
                    <a:pt x="1476" y="334"/>
                    <a:pt x="1155" y="1"/>
                    <a:pt x="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1603087" y="1620359"/>
              <a:ext cx="129317" cy="128563"/>
            </a:xfrm>
            <a:custGeom>
              <a:avLst/>
              <a:gdLst/>
              <a:ahLst/>
              <a:cxnLst/>
              <a:rect l="l" t="t" r="r" b="b"/>
              <a:pathLst>
                <a:path w="2060" h="2048" extrusionOk="0">
                  <a:moveTo>
                    <a:pt x="1036" y="0"/>
                  </a:moveTo>
                  <a:cubicBezTo>
                    <a:pt x="465" y="0"/>
                    <a:pt x="0" y="453"/>
                    <a:pt x="0" y="1024"/>
                  </a:cubicBezTo>
                  <a:cubicBezTo>
                    <a:pt x="0" y="1584"/>
                    <a:pt x="465" y="2048"/>
                    <a:pt x="1036" y="2048"/>
                  </a:cubicBezTo>
                  <a:cubicBezTo>
                    <a:pt x="1596" y="2048"/>
                    <a:pt x="2060" y="1584"/>
                    <a:pt x="2060" y="1024"/>
                  </a:cubicBezTo>
                  <a:lnTo>
                    <a:pt x="2048" y="1012"/>
                  </a:lnTo>
                  <a:cubicBezTo>
                    <a:pt x="2048" y="905"/>
                    <a:pt x="2036" y="798"/>
                    <a:pt x="2000" y="714"/>
                  </a:cubicBezTo>
                  <a:cubicBezTo>
                    <a:pt x="1869" y="298"/>
                    <a:pt x="1488"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2"/>
          <p:cNvGrpSpPr/>
          <p:nvPr/>
        </p:nvGrpSpPr>
        <p:grpSpPr>
          <a:xfrm rot="-934353">
            <a:off x="5729918" y="741489"/>
            <a:ext cx="1338975" cy="670148"/>
            <a:chOff x="2198175" y="2977875"/>
            <a:chExt cx="600700" cy="300650"/>
          </a:xfrm>
        </p:grpSpPr>
        <p:sp>
          <p:nvSpPr>
            <p:cNvPr id="1191" name="Google Shape;1191;p42"/>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42"/>
          <p:cNvSpPr/>
          <p:nvPr/>
        </p:nvSpPr>
        <p:spPr>
          <a:xfrm>
            <a:off x="6871525" y="1081200"/>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4427163" y="2901563"/>
            <a:ext cx="1002419" cy="201996"/>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8B062FB-BCD0-4AF3-BD6B-D4C4D69A1AC8}"/>
              </a:ext>
            </a:extLst>
          </p:cNvPr>
          <p:cNvPicPr>
            <a:picLocks noChangeAspect="1"/>
          </p:cNvPicPr>
          <p:nvPr/>
        </p:nvPicPr>
        <p:blipFill>
          <a:blip r:embed="rId3"/>
          <a:stretch>
            <a:fillRect/>
          </a:stretch>
        </p:blipFill>
        <p:spPr>
          <a:xfrm>
            <a:off x="3065841" y="3717356"/>
            <a:ext cx="1309365" cy="805062"/>
          </a:xfrm>
          <a:prstGeom prst="rect">
            <a:avLst/>
          </a:prstGeom>
        </p:spPr>
      </p:pic>
      <p:pic>
        <p:nvPicPr>
          <p:cNvPr id="5" name="Picture 4">
            <a:extLst>
              <a:ext uri="{FF2B5EF4-FFF2-40B4-BE49-F238E27FC236}">
                <a16:creationId xmlns:a16="http://schemas.microsoft.com/office/drawing/2014/main" id="{90B9BF32-1CB2-4B66-ABBB-0EF7519D9D13}"/>
              </a:ext>
            </a:extLst>
          </p:cNvPr>
          <p:cNvPicPr>
            <a:picLocks noChangeAspect="1"/>
          </p:cNvPicPr>
          <p:nvPr/>
        </p:nvPicPr>
        <p:blipFill>
          <a:blip r:embed="rId4"/>
          <a:stretch>
            <a:fillRect/>
          </a:stretch>
        </p:blipFill>
        <p:spPr>
          <a:xfrm>
            <a:off x="189800" y="162797"/>
            <a:ext cx="1794550" cy="1625032"/>
          </a:xfrm>
          <a:prstGeom prst="rect">
            <a:avLst/>
          </a:prstGeom>
        </p:spPr>
      </p:pic>
    </p:spTree>
    <p:extLst>
      <p:ext uri="{BB962C8B-B14F-4D97-AF65-F5344CB8AC3E}">
        <p14:creationId xmlns:p14="http://schemas.microsoft.com/office/powerpoint/2010/main" val="2643948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628" name="Google Shape;628;p33"/>
          <p:cNvSpPr txBox="1">
            <a:spLocks noGrp="1"/>
          </p:cNvSpPr>
          <p:nvPr>
            <p:ph type="body" idx="1"/>
          </p:nvPr>
        </p:nvSpPr>
        <p:spPr>
          <a:xfrm>
            <a:off x="534681" y="1378409"/>
            <a:ext cx="7404987" cy="331276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Genetic Algorithms employ optimization strategies based on simulation of the natural law of evolution. </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Performance of genetic algorithm will be depending on the manner the problem is encoded and which crossover and mutation methods are used.</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Genetic algorithm is applicable in various artificial intelligence approaches as well as different fundamental approaches like object-oriented application and robotics etc.</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Genetic algorithm produce approximate solutions as we know it wont give exact solution</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And also genetic algorithm will take more time for more number of cities.</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So the future scope is to reduce the computation time, give exact optimal solution not approximate solution.</a:t>
            </a:r>
          </a:p>
        </p:txBody>
      </p:sp>
      <p:pic>
        <p:nvPicPr>
          <p:cNvPr id="5" name="Picture 4">
            <a:extLst>
              <a:ext uri="{FF2B5EF4-FFF2-40B4-BE49-F238E27FC236}">
                <a16:creationId xmlns:a16="http://schemas.microsoft.com/office/drawing/2014/main" id="{859B9658-3D8D-46A6-8A09-73E63AB02BD8}"/>
              </a:ext>
            </a:extLst>
          </p:cNvPr>
          <p:cNvPicPr>
            <a:picLocks noChangeAspect="1"/>
          </p:cNvPicPr>
          <p:nvPr/>
        </p:nvPicPr>
        <p:blipFill>
          <a:blip r:embed="rId3"/>
          <a:stretch>
            <a:fillRect/>
          </a:stretch>
        </p:blipFill>
        <p:spPr>
          <a:xfrm>
            <a:off x="4904934" y="0"/>
            <a:ext cx="1178408" cy="1326370"/>
          </a:xfrm>
          <a:prstGeom prst="rect">
            <a:avLst/>
          </a:prstGeom>
        </p:spPr>
      </p:pic>
      <p:pic>
        <p:nvPicPr>
          <p:cNvPr id="7" name="Picture 6">
            <a:extLst>
              <a:ext uri="{FF2B5EF4-FFF2-40B4-BE49-F238E27FC236}">
                <a16:creationId xmlns:a16="http://schemas.microsoft.com/office/drawing/2014/main" id="{D4DA19E2-51C7-4304-83BC-8E7603D07CC7}"/>
              </a:ext>
            </a:extLst>
          </p:cNvPr>
          <p:cNvPicPr>
            <a:picLocks noChangeAspect="1"/>
          </p:cNvPicPr>
          <p:nvPr/>
        </p:nvPicPr>
        <p:blipFill>
          <a:blip r:embed="rId4"/>
          <a:stretch>
            <a:fillRect/>
          </a:stretch>
        </p:blipFill>
        <p:spPr>
          <a:xfrm>
            <a:off x="7847614" y="1895707"/>
            <a:ext cx="1296386" cy="1585619"/>
          </a:xfrm>
          <a:prstGeom prst="rect">
            <a:avLst/>
          </a:prstGeom>
        </p:spPr>
      </p:pic>
    </p:spTree>
    <p:extLst>
      <p:ext uri="{BB962C8B-B14F-4D97-AF65-F5344CB8AC3E}">
        <p14:creationId xmlns:p14="http://schemas.microsoft.com/office/powerpoint/2010/main" val="3612411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0"/>
          <p:cNvSpPr txBox="1">
            <a:spLocks noGrp="1"/>
          </p:cNvSpPr>
          <p:nvPr>
            <p:ph type="title"/>
          </p:nvPr>
        </p:nvSpPr>
        <p:spPr>
          <a:xfrm>
            <a:off x="1485644" y="2533926"/>
            <a:ext cx="4926839" cy="13087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400" dirty="0"/>
              <a:t>REFERENCES</a:t>
            </a:r>
            <a:endParaRPr lang="en-IN" sz="3600" dirty="0"/>
          </a:p>
        </p:txBody>
      </p:sp>
      <p:sp>
        <p:nvSpPr>
          <p:cNvPr id="934" name="Google Shape;934;p40"/>
          <p:cNvSpPr/>
          <p:nvPr/>
        </p:nvSpPr>
        <p:spPr>
          <a:xfrm flipH="1">
            <a:off x="6654021" y="3120873"/>
            <a:ext cx="451583" cy="1015887"/>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40"/>
          <p:cNvGrpSpPr/>
          <p:nvPr/>
        </p:nvGrpSpPr>
        <p:grpSpPr>
          <a:xfrm>
            <a:off x="7162837" y="3313559"/>
            <a:ext cx="345109" cy="711348"/>
            <a:chOff x="7058293" y="3115191"/>
            <a:chExt cx="398463" cy="821323"/>
          </a:xfrm>
        </p:grpSpPr>
        <p:sp>
          <p:nvSpPr>
            <p:cNvPr id="936" name="Google Shape;936;p40"/>
            <p:cNvSpPr/>
            <p:nvPr/>
          </p:nvSpPr>
          <p:spPr>
            <a:xfrm flipH="1">
              <a:off x="7186151" y="3160820"/>
              <a:ext cx="82366" cy="246351"/>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flipH="1">
              <a:off x="7058293" y="3115191"/>
              <a:ext cx="398463" cy="821323"/>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0"/>
          <p:cNvGrpSpPr/>
          <p:nvPr/>
        </p:nvGrpSpPr>
        <p:grpSpPr>
          <a:xfrm flipH="1">
            <a:off x="6601919" y="3748747"/>
            <a:ext cx="1380345" cy="845886"/>
            <a:chOff x="7020722" y="3595000"/>
            <a:chExt cx="2002699" cy="1227270"/>
          </a:xfrm>
        </p:grpSpPr>
        <p:sp>
          <p:nvSpPr>
            <p:cNvPr id="939" name="Google Shape;939;p40"/>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0"/>
          <p:cNvGrpSpPr/>
          <p:nvPr/>
        </p:nvGrpSpPr>
        <p:grpSpPr>
          <a:xfrm>
            <a:off x="6534944" y="1242607"/>
            <a:ext cx="1146967" cy="1212699"/>
            <a:chOff x="6479425" y="427899"/>
            <a:chExt cx="1324290" cy="1400183"/>
          </a:xfrm>
        </p:grpSpPr>
        <p:sp>
          <p:nvSpPr>
            <p:cNvPr id="943" name="Google Shape;943;p40"/>
            <p:cNvSpPr/>
            <p:nvPr/>
          </p:nvSpPr>
          <p:spPr>
            <a:xfrm>
              <a:off x="6479425" y="427899"/>
              <a:ext cx="1324290" cy="1400183"/>
            </a:xfrm>
            <a:custGeom>
              <a:avLst/>
              <a:gdLst/>
              <a:ahLst/>
              <a:cxnLst/>
              <a:rect l="l" t="t" r="r" b="b"/>
              <a:pathLst>
                <a:path w="16550" h="27350" extrusionOk="0">
                  <a:moveTo>
                    <a:pt x="0" y="1"/>
                  </a:moveTo>
                  <a:lnTo>
                    <a:pt x="0" y="27350"/>
                  </a:lnTo>
                  <a:lnTo>
                    <a:pt x="16550" y="27350"/>
                  </a:lnTo>
                  <a:lnTo>
                    <a:pt x="16550" y="1"/>
                  </a:ln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40"/>
            <p:cNvGrpSpPr/>
            <p:nvPr/>
          </p:nvGrpSpPr>
          <p:grpSpPr>
            <a:xfrm>
              <a:off x="6695081" y="632962"/>
              <a:ext cx="893845" cy="390751"/>
              <a:chOff x="6695081" y="632962"/>
              <a:chExt cx="893845" cy="390751"/>
            </a:xfrm>
          </p:grpSpPr>
          <p:sp>
            <p:nvSpPr>
              <p:cNvPr id="945" name="Google Shape;945;p40"/>
              <p:cNvSpPr/>
              <p:nvPr/>
            </p:nvSpPr>
            <p:spPr>
              <a:xfrm>
                <a:off x="6695081" y="632962"/>
                <a:ext cx="893845" cy="390751"/>
              </a:xfrm>
              <a:custGeom>
                <a:avLst/>
                <a:gdLst/>
                <a:ahLst/>
                <a:cxnLst/>
                <a:rect l="l" t="t" r="r" b="b"/>
                <a:pathLst>
                  <a:path w="12396" h="5419" extrusionOk="0">
                    <a:moveTo>
                      <a:pt x="7859" y="513"/>
                    </a:moveTo>
                    <a:cubicBezTo>
                      <a:pt x="8002" y="525"/>
                      <a:pt x="8156" y="572"/>
                      <a:pt x="8299" y="644"/>
                    </a:cubicBezTo>
                    <a:cubicBezTo>
                      <a:pt x="8276" y="668"/>
                      <a:pt x="8240" y="715"/>
                      <a:pt x="8228" y="751"/>
                    </a:cubicBezTo>
                    <a:cubicBezTo>
                      <a:pt x="8109" y="953"/>
                      <a:pt x="8180" y="1120"/>
                      <a:pt x="8395" y="1120"/>
                    </a:cubicBezTo>
                    <a:cubicBezTo>
                      <a:pt x="8490" y="1120"/>
                      <a:pt x="8597" y="1072"/>
                      <a:pt x="8704" y="1013"/>
                    </a:cubicBezTo>
                    <a:cubicBezTo>
                      <a:pt x="8764" y="1120"/>
                      <a:pt x="8823" y="1251"/>
                      <a:pt x="8871" y="1418"/>
                    </a:cubicBezTo>
                    <a:cubicBezTo>
                      <a:pt x="8764" y="1489"/>
                      <a:pt x="8657" y="1584"/>
                      <a:pt x="8597" y="1680"/>
                    </a:cubicBezTo>
                    <a:cubicBezTo>
                      <a:pt x="8478" y="1894"/>
                      <a:pt x="8549" y="2061"/>
                      <a:pt x="8764" y="2061"/>
                    </a:cubicBezTo>
                    <a:cubicBezTo>
                      <a:pt x="8823" y="2061"/>
                      <a:pt x="8883" y="2037"/>
                      <a:pt x="8942" y="2025"/>
                    </a:cubicBezTo>
                    <a:lnTo>
                      <a:pt x="8942" y="2025"/>
                    </a:lnTo>
                    <a:cubicBezTo>
                      <a:pt x="8942" y="2132"/>
                      <a:pt x="8942" y="2251"/>
                      <a:pt x="8930" y="2370"/>
                    </a:cubicBezTo>
                    <a:lnTo>
                      <a:pt x="8930" y="2513"/>
                    </a:lnTo>
                    <a:cubicBezTo>
                      <a:pt x="8907" y="2537"/>
                      <a:pt x="8883" y="2549"/>
                      <a:pt x="8871" y="2561"/>
                    </a:cubicBezTo>
                    <a:lnTo>
                      <a:pt x="8847" y="2573"/>
                    </a:lnTo>
                    <a:cubicBezTo>
                      <a:pt x="8835" y="2596"/>
                      <a:pt x="8811" y="2608"/>
                      <a:pt x="8787" y="2620"/>
                    </a:cubicBezTo>
                    <a:lnTo>
                      <a:pt x="8776" y="2632"/>
                    </a:lnTo>
                    <a:cubicBezTo>
                      <a:pt x="8764" y="2656"/>
                      <a:pt x="8752" y="2680"/>
                      <a:pt x="8728" y="2692"/>
                    </a:cubicBezTo>
                    <a:lnTo>
                      <a:pt x="8716" y="2715"/>
                    </a:lnTo>
                    <a:cubicBezTo>
                      <a:pt x="8704" y="2739"/>
                      <a:pt x="8668" y="2751"/>
                      <a:pt x="8657" y="2787"/>
                    </a:cubicBezTo>
                    <a:cubicBezTo>
                      <a:pt x="8645" y="2811"/>
                      <a:pt x="8633" y="2846"/>
                      <a:pt x="8609" y="2858"/>
                    </a:cubicBezTo>
                    <a:lnTo>
                      <a:pt x="8609" y="2870"/>
                    </a:lnTo>
                    <a:cubicBezTo>
                      <a:pt x="8609" y="2894"/>
                      <a:pt x="8597" y="2918"/>
                      <a:pt x="8597" y="2930"/>
                    </a:cubicBezTo>
                    <a:lnTo>
                      <a:pt x="8597" y="2954"/>
                    </a:lnTo>
                    <a:lnTo>
                      <a:pt x="8597" y="2989"/>
                    </a:lnTo>
                    <a:lnTo>
                      <a:pt x="8597" y="3013"/>
                    </a:lnTo>
                    <a:cubicBezTo>
                      <a:pt x="8597" y="2989"/>
                      <a:pt x="8597" y="2980"/>
                      <a:pt x="8600" y="2980"/>
                    </a:cubicBezTo>
                    <a:cubicBezTo>
                      <a:pt x="8603" y="2980"/>
                      <a:pt x="8609" y="2989"/>
                      <a:pt x="8621" y="3001"/>
                    </a:cubicBezTo>
                    <a:cubicBezTo>
                      <a:pt x="8549" y="3037"/>
                      <a:pt x="8514" y="3084"/>
                      <a:pt x="8454" y="3144"/>
                    </a:cubicBezTo>
                    <a:cubicBezTo>
                      <a:pt x="8323" y="3263"/>
                      <a:pt x="8204" y="3370"/>
                      <a:pt x="8085" y="3489"/>
                    </a:cubicBezTo>
                    <a:cubicBezTo>
                      <a:pt x="8049" y="3465"/>
                      <a:pt x="8002" y="3454"/>
                      <a:pt x="7942" y="3454"/>
                    </a:cubicBezTo>
                    <a:cubicBezTo>
                      <a:pt x="7740" y="3454"/>
                      <a:pt x="7466" y="3620"/>
                      <a:pt x="7347" y="3823"/>
                    </a:cubicBezTo>
                    <a:cubicBezTo>
                      <a:pt x="7287" y="3930"/>
                      <a:pt x="7275" y="4025"/>
                      <a:pt x="7311" y="4097"/>
                    </a:cubicBezTo>
                    <a:cubicBezTo>
                      <a:pt x="7085" y="4263"/>
                      <a:pt x="6871" y="4382"/>
                      <a:pt x="6680" y="4501"/>
                    </a:cubicBezTo>
                    <a:cubicBezTo>
                      <a:pt x="6656" y="4442"/>
                      <a:pt x="6573" y="4394"/>
                      <a:pt x="6490" y="4394"/>
                    </a:cubicBezTo>
                    <a:cubicBezTo>
                      <a:pt x="6275" y="4394"/>
                      <a:pt x="6013" y="4561"/>
                      <a:pt x="5894" y="4763"/>
                    </a:cubicBezTo>
                    <a:cubicBezTo>
                      <a:pt x="5882" y="4799"/>
                      <a:pt x="5859" y="4835"/>
                      <a:pt x="5847" y="4870"/>
                    </a:cubicBezTo>
                    <a:cubicBezTo>
                      <a:pt x="5620" y="4942"/>
                      <a:pt x="5430" y="4978"/>
                      <a:pt x="5251" y="5001"/>
                    </a:cubicBezTo>
                    <a:cubicBezTo>
                      <a:pt x="5323" y="4823"/>
                      <a:pt x="5239" y="4692"/>
                      <a:pt x="5061" y="4692"/>
                    </a:cubicBezTo>
                    <a:cubicBezTo>
                      <a:pt x="4882" y="4692"/>
                      <a:pt x="4644" y="4823"/>
                      <a:pt x="4513" y="5001"/>
                    </a:cubicBezTo>
                    <a:cubicBezTo>
                      <a:pt x="4358" y="4989"/>
                      <a:pt x="4215" y="4942"/>
                      <a:pt x="4073" y="4882"/>
                    </a:cubicBezTo>
                    <a:cubicBezTo>
                      <a:pt x="4108" y="4859"/>
                      <a:pt x="4132" y="4811"/>
                      <a:pt x="4156" y="4775"/>
                    </a:cubicBezTo>
                    <a:cubicBezTo>
                      <a:pt x="4275" y="4573"/>
                      <a:pt x="4192" y="4406"/>
                      <a:pt x="3989" y="4406"/>
                    </a:cubicBezTo>
                    <a:cubicBezTo>
                      <a:pt x="3882" y="4406"/>
                      <a:pt x="3763" y="4454"/>
                      <a:pt x="3656" y="4513"/>
                    </a:cubicBezTo>
                    <a:cubicBezTo>
                      <a:pt x="3596" y="4418"/>
                      <a:pt x="3561" y="4299"/>
                      <a:pt x="3513" y="4168"/>
                    </a:cubicBezTo>
                    <a:cubicBezTo>
                      <a:pt x="3620" y="4097"/>
                      <a:pt x="3715" y="4001"/>
                      <a:pt x="3775" y="3906"/>
                    </a:cubicBezTo>
                    <a:cubicBezTo>
                      <a:pt x="3894" y="3692"/>
                      <a:pt x="3823" y="3537"/>
                      <a:pt x="3620" y="3537"/>
                    </a:cubicBezTo>
                    <a:cubicBezTo>
                      <a:pt x="3561" y="3537"/>
                      <a:pt x="3501" y="3549"/>
                      <a:pt x="3418" y="3573"/>
                    </a:cubicBezTo>
                    <a:cubicBezTo>
                      <a:pt x="3418" y="3454"/>
                      <a:pt x="3418" y="3323"/>
                      <a:pt x="3442" y="3168"/>
                    </a:cubicBezTo>
                    <a:lnTo>
                      <a:pt x="3442" y="3073"/>
                    </a:lnTo>
                    <a:cubicBezTo>
                      <a:pt x="3561" y="2989"/>
                      <a:pt x="3680" y="2894"/>
                      <a:pt x="3739" y="2787"/>
                    </a:cubicBezTo>
                    <a:cubicBezTo>
                      <a:pt x="3739" y="2775"/>
                      <a:pt x="3739" y="2775"/>
                      <a:pt x="3751" y="2751"/>
                    </a:cubicBezTo>
                    <a:cubicBezTo>
                      <a:pt x="3751" y="2739"/>
                      <a:pt x="3763" y="2739"/>
                      <a:pt x="3763" y="2727"/>
                    </a:cubicBezTo>
                    <a:cubicBezTo>
                      <a:pt x="3834" y="2608"/>
                      <a:pt x="3834" y="2501"/>
                      <a:pt x="3787" y="2442"/>
                    </a:cubicBezTo>
                    <a:cubicBezTo>
                      <a:pt x="3834" y="2418"/>
                      <a:pt x="3882" y="2370"/>
                      <a:pt x="3906" y="2334"/>
                    </a:cubicBezTo>
                    <a:cubicBezTo>
                      <a:pt x="4073" y="2192"/>
                      <a:pt x="4227" y="2061"/>
                      <a:pt x="4370" y="1941"/>
                    </a:cubicBezTo>
                    <a:cubicBezTo>
                      <a:pt x="4406" y="1965"/>
                      <a:pt x="4466" y="1977"/>
                      <a:pt x="4525" y="1977"/>
                    </a:cubicBezTo>
                    <a:cubicBezTo>
                      <a:pt x="4727" y="1977"/>
                      <a:pt x="5001" y="1822"/>
                      <a:pt x="5120" y="1608"/>
                    </a:cubicBezTo>
                    <a:cubicBezTo>
                      <a:pt x="5180" y="1501"/>
                      <a:pt x="5192" y="1418"/>
                      <a:pt x="5156" y="1346"/>
                    </a:cubicBezTo>
                    <a:cubicBezTo>
                      <a:pt x="5358" y="1203"/>
                      <a:pt x="5537" y="1108"/>
                      <a:pt x="5692" y="1001"/>
                    </a:cubicBezTo>
                    <a:cubicBezTo>
                      <a:pt x="5728" y="1060"/>
                      <a:pt x="5799" y="1108"/>
                      <a:pt x="5894" y="1108"/>
                    </a:cubicBezTo>
                    <a:cubicBezTo>
                      <a:pt x="6097" y="1108"/>
                      <a:pt x="6371" y="941"/>
                      <a:pt x="6490" y="727"/>
                    </a:cubicBezTo>
                    <a:cubicBezTo>
                      <a:pt x="6501" y="703"/>
                      <a:pt x="6513" y="656"/>
                      <a:pt x="6525" y="632"/>
                    </a:cubicBezTo>
                    <a:cubicBezTo>
                      <a:pt x="6752" y="548"/>
                      <a:pt x="6942" y="525"/>
                      <a:pt x="7109" y="513"/>
                    </a:cubicBezTo>
                    <a:lnTo>
                      <a:pt x="7109" y="513"/>
                    </a:lnTo>
                    <a:cubicBezTo>
                      <a:pt x="7037" y="691"/>
                      <a:pt x="7121" y="822"/>
                      <a:pt x="7299" y="822"/>
                    </a:cubicBezTo>
                    <a:cubicBezTo>
                      <a:pt x="7478" y="822"/>
                      <a:pt x="7716" y="691"/>
                      <a:pt x="7859" y="513"/>
                    </a:cubicBezTo>
                    <a:close/>
                    <a:moveTo>
                      <a:pt x="7764" y="1"/>
                    </a:moveTo>
                    <a:cubicBezTo>
                      <a:pt x="7573" y="1"/>
                      <a:pt x="7335" y="132"/>
                      <a:pt x="7204" y="334"/>
                    </a:cubicBezTo>
                    <a:cubicBezTo>
                      <a:pt x="7025" y="346"/>
                      <a:pt x="6811" y="394"/>
                      <a:pt x="6561" y="465"/>
                    </a:cubicBezTo>
                    <a:cubicBezTo>
                      <a:pt x="6549" y="370"/>
                      <a:pt x="6478" y="310"/>
                      <a:pt x="6359" y="310"/>
                    </a:cubicBezTo>
                    <a:cubicBezTo>
                      <a:pt x="6144" y="310"/>
                      <a:pt x="5882" y="477"/>
                      <a:pt x="5763" y="691"/>
                    </a:cubicBezTo>
                    <a:cubicBezTo>
                      <a:pt x="5728" y="751"/>
                      <a:pt x="5704" y="810"/>
                      <a:pt x="5704" y="846"/>
                    </a:cubicBezTo>
                    <a:cubicBezTo>
                      <a:pt x="5525" y="953"/>
                      <a:pt x="5323" y="1072"/>
                      <a:pt x="5120" y="1227"/>
                    </a:cubicBezTo>
                    <a:cubicBezTo>
                      <a:pt x="5085" y="1191"/>
                      <a:pt x="5025" y="1191"/>
                      <a:pt x="4989" y="1191"/>
                    </a:cubicBezTo>
                    <a:cubicBezTo>
                      <a:pt x="4775" y="1191"/>
                      <a:pt x="4513" y="1358"/>
                      <a:pt x="4394" y="1560"/>
                    </a:cubicBezTo>
                    <a:cubicBezTo>
                      <a:pt x="4335" y="1668"/>
                      <a:pt x="4311" y="1763"/>
                      <a:pt x="4346" y="1834"/>
                    </a:cubicBezTo>
                    <a:cubicBezTo>
                      <a:pt x="4192" y="1965"/>
                      <a:pt x="4037" y="2096"/>
                      <a:pt x="3870" y="2251"/>
                    </a:cubicBezTo>
                    <a:cubicBezTo>
                      <a:pt x="3823" y="2275"/>
                      <a:pt x="3799" y="2322"/>
                      <a:pt x="3751" y="2358"/>
                    </a:cubicBezTo>
                    <a:cubicBezTo>
                      <a:pt x="3715" y="2334"/>
                      <a:pt x="3680" y="2322"/>
                      <a:pt x="3632" y="2322"/>
                    </a:cubicBezTo>
                    <a:cubicBezTo>
                      <a:pt x="3561" y="2322"/>
                      <a:pt x="3465" y="2358"/>
                      <a:pt x="3382" y="2382"/>
                    </a:cubicBezTo>
                    <a:cubicBezTo>
                      <a:pt x="3334" y="2251"/>
                      <a:pt x="3275" y="2132"/>
                      <a:pt x="3203" y="2025"/>
                    </a:cubicBezTo>
                    <a:cubicBezTo>
                      <a:pt x="3263" y="1977"/>
                      <a:pt x="3299" y="1918"/>
                      <a:pt x="3334" y="1858"/>
                    </a:cubicBezTo>
                    <a:cubicBezTo>
                      <a:pt x="3453" y="1656"/>
                      <a:pt x="3382" y="1489"/>
                      <a:pt x="3168" y="1489"/>
                    </a:cubicBezTo>
                    <a:cubicBezTo>
                      <a:pt x="3037" y="1489"/>
                      <a:pt x="2858" y="1560"/>
                      <a:pt x="2739" y="1680"/>
                    </a:cubicBezTo>
                    <a:cubicBezTo>
                      <a:pt x="2549" y="1608"/>
                      <a:pt x="2346" y="1560"/>
                      <a:pt x="2191" y="1560"/>
                    </a:cubicBezTo>
                    <a:cubicBezTo>
                      <a:pt x="2275" y="1382"/>
                      <a:pt x="2203" y="1239"/>
                      <a:pt x="2013" y="1239"/>
                    </a:cubicBezTo>
                    <a:cubicBezTo>
                      <a:pt x="1799" y="1239"/>
                      <a:pt x="1537" y="1406"/>
                      <a:pt x="1418" y="1608"/>
                    </a:cubicBezTo>
                    <a:cubicBezTo>
                      <a:pt x="1298" y="1822"/>
                      <a:pt x="1370" y="1977"/>
                      <a:pt x="1572" y="1977"/>
                    </a:cubicBezTo>
                    <a:cubicBezTo>
                      <a:pt x="1751" y="1977"/>
                      <a:pt x="1989" y="1846"/>
                      <a:pt x="2132" y="1668"/>
                    </a:cubicBezTo>
                    <a:cubicBezTo>
                      <a:pt x="2275" y="1680"/>
                      <a:pt x="2465" y="1715"/>
                      <a:pt x="2644" y="1787"/>
                    </a:cubicBezTo>
                    <a:cubicBezTo>
                      <a:pt x="2632" y="1822"/>
                      <a:pt x="2608" y="1834"/>
                      <a:pt x="2584" y="1858"/>
                    </a:cubicBezTo>
                    <a:cubicBezTo>
                      <a:pt x="2465" y="2072"/>
                      <a:pt x="2549" y="2239"/>
                      <a:pt x="2751" y="2239"/>
                    </a:cubicBezTo>
                    <a:cubicBezTo>
                      <a:pt x="2858" y="2239"/>
                      <a:pt x="2977" y="2192"/>
                      <a:pt x="3096" y="2120"/>
                    </a:cubicBezTo>
                    <a:cubicBezTo>
                      <a:pt x="3168" y="2203"/>
                      <a:pt x="3227" y="2322"/>
                      <a:pt x="3275" y="2453"/>
                    </a:cubicBezTo>
                    <a:cubicBezTo>
                      <a:pt x="3180" y="2513"/>
                      <a:pt x="3108" y="2596"/>
                      <a:pt x="3061" y="2680"/>
                    </a:cubicBezTo>
                    <a:cubicBezTo>
                      <a:pt x="3061" y="2692"/>
                      <a:pt x="3061" y="2692"/>
                      <a:pt x="3049" y="2715"/>
                    </a:cubicBezTo>
                    <a:cubicBezTo>
                      <a:pt x="3049" y="2727"/>
                      <a:pt x="3037" y="2727"/>
                      <a:pt x="3037" y="2739"/>
                    </a:cubicBezTo>
                    <a:cubicBezTo>
                      <a:pt x="2989" y="2834"/>
                      <a:pt x="2977" y="2906"/>
                      <a:pt x="2977" y="2965"/>
                    </a:cubicBezTo>
                    <a:cubicBezTo>
                      <a:pt x="2763" y="3096"/>
                      <a:pt x="2584" y="3215"/>
                      <a:pt x="2394" y="3311"/>
                    </a:cubicBezTo>
                    <a:cubicBezTo>
                      <a:pt x="2358" y="3227"/>
                      <a:pt x="2287" y="3192"/>
                      <a:pt x="2180" y="3192"/>
                    </a:cubicBezTo>
                    <a:cubicBezTo>
                      <a:pt x="1977" y="3192"/>
                      <a:pt x="1703" y="3346"/>
                      <a:pt x="1584" y="3561"/>
                    </a:cubicBezTo>
                    <a:cubicBezTo>
                      <a:pt x="1572" y="3585"/>
                      <a:pt x="1560" y="3620"/>
                      <a:pt x="1560" y="3632"/>
                    </a:cubicBezTo>
                    <a:cubicBezTo>
                      <a:pt x="1287" y="3704"/>
                      <a:pt x="1072" y="3739"/>
                      <a:pt x="906" y="3751"/>
                    </a:cubicBezTo>
                    <a:cubicBezTo>
                      <a:pt x="977" y="3573"/>
                      <a:pt x="894" y="3442"/>
                      <a:pt x="715" y="3442"/>
                    </a:cubicBezTo>
                    <a:cubicBezTo>
                      <a:pt x="501" y="3442"/>
                      <a:pt x="239" y="3608"/>
                      <a:pt x="120" y="3811"/>
                    </a:cubicBezTo>
                    <a:cubicBezTo>
                      <a:pt x="1" y="4025"/>
                      <a:pt x="72" y="4180"/>
                      <a:pt x="275" y="4180"/>
                    </a:cubicBezTo>
                    <a:cubicBezTo>
                      <a:pt x="477" y="4180"/>
                      <a:pt x="715" y="4037"/>
                      <a:pt x="846" y="3858"/>
                    </a:cubicBezTo>
                    <a:cubicBezTo>
                      <a:pt x="1025" y="3846"/>
                      <a:pt x="1263" y="3811"/>
                      <a:pt x="1548" y="3739"/>
                    </a:cubicBezTo>
                    <a:cubicBezTo>
                      <a:pt x="1548" y="3858"/>
                      <a:pt x="1620" y="3930"/>
                      <a:pt x="1763" y="3930"/>
                    </a:cubicBezTo>
                    <a:cubicBezTo>
                      <a:pt x="1977" y="3930"/>
                      <a:pt x="2239" y="3763"/>
                      <a:pt x="2358" y="3561"/>
                    </a:cubicBezTo>
                    <a:cubicBezTo>
                      <a:pt x="2394" y="3501"/>
                      <a:pt x="2418" y="3442"/>
                      <a:pt x="2418" y="3394"/>
                    </a:cubicBezTo>
                    <a:cubicBezTo>
                      <a:pt x="2620" y="3287"/>
                      <a:pt x="2811" y="3168"/>
                      <a:pt x="3013" y="3037"/>
                    </a:cubicBezTo>
                    <a:cubicBezTo>
                      <a:pt x="3049" y="3084"/>
                      <a:pt x="3108" y="3096"/>
                      <a:pt x="3192" y="3096"/>
                    </a:cubicBezTo>
                    <a:cubicBezTo>
                      <a:pt x="3239" y="3096"/>
                      <a:pt x="3299" y="3084"/>
                      <a:pt x="3346" y="3073"/>
                    </a:cubicBezTo>
                    <a:lnTo>
                      <a:pt x="3346" y="3168"/>
                    </a:lnTo>
                    <a:cubicBezTo>
                      <a:pt x="3334" y="3323"/>
                      <a:pt x="3334" y="3465"/>
                      <a:pt x="3334" y="3585"/>
                    </a:cubicBezTo>
                    <a:cubicBezTo>
                      <a:pt x="3227" y="3668"/>
                      <a:pt x="3120" y="3751"/>
                      <a:pt x="3061" y="3858"/>
                    </a:cubicBezTo>
                    <a:cubicBezTo>
                      <a:pt x="2942" y="4061"/>
                      <a:pt x="3013" y="4227"/>
                      <a:pt x="3227" y="4227"/>
                    </a:cubicBezTo>
                    <a:cubicBezTo>
                      <a:pt x="3287" y="4227"/>
                      <a:pt x="3346" y="4216"/>
                      <a:pt x="3406" y="4204"/>
                    </a:cubicBezTo>
                    <a:cubicBezTo>
                      <a:pt x="3453" y="4347"/>
                      <a:pt x="3489" y="4466"/>
                      <a:pt x="3549" y="4573"/>
                    </a:cubicBezTo>
                    <a:cubicBezTo>
                      <a:pt x="3489" y="4620"/>
                      <a:pt x="3453" y="4680"/>
                      <a:pt x="3418" y="4739"/>
                    </a:cubicBezTo>
                    <a:cubicBezTo>
                      <a:pt x="3299" y="4942"/>
                      <a:pt x="3370" y="5109"/>
                      <a:pt x="3584" y="5109"/>
                    </a:cubicBezTo>
                    <a:cubicBezTo>
                      <a:pt x="3704" y="5109"/>
                      <a:pt x="3846" y="5049"/>
                      <a:pt x="3989" y="4954"/>
                    </a:cubicBezTo>
                    <a:cubicBezTo>
                      <a:pt x="4132" y="5037"/>
                      <a:pt x="4311" y="5073"/>
                      <a:pt x="4466" y="5097"/>
                    </a:cubicBezTo>
                    <a:cubicBezTo>
                      <a:pt x="4382" y="5275"/>
                      <a:pt x="4466" y="5418"/>
                      <a:pt x="4644" y="5418"/>
                    </a:cubicBezTo>
                    <a:cubicBezTo>
                      <a:pt x="4835" y="5418"/>
                      <a:pt x="5073" y="5287"/>
                      <a:pt x="5204" y="5097"/>
                    </a:cubicBezTo>
                    <a:cubicBezTo>
                      <a:pt x="5382" y="5073"/>
                      <a:pt x="5609" y="5037"/>
                      <a:pt x="5859" y="4954"/>
                    </a:cubicBezTo>
                    <a:cubicBezTo>
                      <a:pt x="5870" y="5049"/>
                      <a:pt x="5954" y="5120"/>
                      <a:pt x="6073" y="5120"/>
                    </a:cubicBezTo>
                    <a:cubicBezTo>
                      <a:pt x="6275" y="5120"/>
                      <a:pt x="6549" y="4954"/>
                      <a:pt x="6668" y="4751"/>
                    </a:cubicBezTo>
                    <a:cubicBezTo>
                      <a:pt x="6692" y="4692"/>
                      <a:pt x="6728" y="4632"/>
                      <a:pt x="6728" y="4573"/>
                    </a:cubicBezTo>
                    <a:cubicBezTo>
                      <a:pt x="6930" y="4454"/>
                      <a:pt x="7156" y="4323"/>
                      <a:pt x="7394" y="4144"/>
                    </a:cubicBezTo>
                    <a:cubicBezTo>
                      <a:pt x="7430" y="4168"/>
                      <a:pt x="7466" y="4168"/>
                      <a:pt x="7525" y="4168"/>
                    </a:cubicBezTo>
                    <a:cubicBezTo>
                      <a:pt x="7740" y="4168"/>
                      <a:pt x="8002" y="4001"/>
                      <a:pt x="8121" y="3799"/>
                    </a:cubicBezTo>
                    <a:cubicBezTo>
                      <a:pt x="8180" y="3692"/>
                      <a:pt x="8204" y="3585"/>
                      <a:pt x="8168" y="3525"/>
                    </a:cubicBezTo>
                    <a:cubicBezTo>
                      <a:pt x="8299" y="3430"/>
                      <a:pt x="8418" y="3311"/>
                      <a:pt x="8549" y="3192"/>
                    </a:cubicBezTo>
                    <a:cubicBezTo>
                      <a:pt x="8597" y="3144"/>
                      <a:pt x="8657" y="3096"/>
                      <a:pt x="8704" y="3049"/>
                    </a:cubicBezTo>
                    <a:cubicBezTo>
                      <a:pt x="8740" y="3073"/>
                      <a:pt x="8776" y="3084"/>
                      <a:pt x="8835" y="3084"/>
                    </a:cubicBezTo>
                    <a:lnTo>
                      <a:pt x="8847" y="3084"/>
                    </a:lnTo>
                    <a:cubicBezTo>
                      <a:pt x="8883" y="3084"/>
                      <a:pt x="8918" y="3084"/>
                      <a:pt x="8942" y="3073"/>
                    </a:cubicBezTo>
                    <a:cubicBezTo>
                      <a:pt x="8954" y="3073"/>
                      <a:pt x="8954" y="3073"/>
                      <a:pt x="8966" y="3049"/>
                    </a:cubicBezTo>
                    <a:cubicBezTo>
                      <a:pt x="8990" y="3049"/>
                      <a:pt x="9014" y="3037"/>
                      <a:pt x="9038" y="3037"/>
                    </a:cubicBezTo>
                    <a:lnTo>
                      <a:pt x="9049" y="3037"/>
                    </a:lnTo>
                    <a:cubicBezTo>
                      <a:pt x="9085" y="3192"/>
                      <a:pt x="9168" y="3311"/>
                      <a:pt x="9240" y="3406"/>
                    </a:cubicBezTo>
                    <a:cubicBezTo>
                      <a:pt x="9192" y="3454"/>
                      <a:pt x="9145" y="3513"/>
                      <a:pt x="9121" y="3561"/>
                    </a:cubicBezTo>
                    <a:cubicBezTo>
                      <a:pt x="9002" y="3763"/>
                      <a:pt x="9073" y="3930"/>
                      <a:pt x="9288" y="3930"/>
                    </a:cubicBezTo>
                    <a:cubicBezTo>
                      <a:pt x="9419" y="3930"/>
                      <a:pt x="9585" y="3858"/>
                      <a:pt x="9716" y="3739"/>
                    </a:cubicBezTo>
                    <a:cubicBezTo>
                      <a:pt x="9895" y="3811"/>
                      <a:pt x="10085" y="3846"/>
                      <a:pt x="10240" y="3858"/>
                    </a:cubicBezTo>
                    <a:cubicBezTo>
                      <a:pt x="10157" y="4037"/>
                      <a:pt x="10240" y="4168"/>
                      <a:pt x="10431" y="4168"/>
                    </a:cubicBezTo>
                    <a:cubicBezTo>
                      <a:pt x="10633" y="4168"/>
                      <a:pt x="10907" y="4001"/>
                      <a:pt x="11026" y="3799"/>
                    </a:cubicBezTo>
                    <a:cubicBezTo>
                      <a:pt x="11097" y="3620"/>
                      <a:pt x="11026" y="3454"/>
                      <a:pt x="10823" y="3454"/>
                    </a:cubicBezTo>
                    <a:cubicBezTo>
                      <a:pt x="10621" y="3454"/>
                      <a:pt x="10407" y="3596"/>
                      <a:pt x="10264" y="3775"/>
                    </a:cubicBezTo>
                    <a:cubicBezTo>
                      <a:pt x="10121" y="3751"/>
                      <a:pt x="9954" y="3727"/>
                      <a:pt x="9776" y="3668"/>
                    </a:cubicBezTo>
                    <a:cubicBezTo>
                      <a:pt x="9788" y="3632"/>
                      <a:pt x="9823" y="3608"/>
                      <a:pt x="9835" y="3573"/>
                    </a:cubicBezTo>
                    <a:cubicBezTo>
                      <a:pt x="9954" y="3370"/>
                      <a:pt x="9883" y="3204"/>
                      <a:pt x="9669" y="3204"/>
                    </a:cubicBezTo>
                    <a:cubicBezTo>
                      <a:pt x="9573" y="3204"/>
                      <a:pt x="9430" y="3251"/>
                      <a:pt x="9335" y="3323"/>
                    </a:cubicBezTo>
                    <a:cubicBezTo>
                      <a:pt x="9252" y="3227"/>
                      <a:pt x="9192" y="3108"/>
                      <a:pt x="9157" y="2977"/>
                    </a:cubicBezTo>
                    <a:cubicBezTo>
                      <a:pt x="9168" y="2977"/>
                      <a:pt x="9168" y="2965"/>
                      <a:pt x="9180" y="2965"/>
                    </a:cubicBezTo>
                    <a:cubicBezTo>
                      <a:pt x="9192" y="2954"/>
                      <a:pt x="9216" y="2954"/>
                      <a:pt x="9228" y="2930"/>
                    </a:cubicBezTo>
                    <a:lnTo>
                      <a:pt x="9252" y="2906"/>
                    </a:lnTo>
                    <a:cubicBezTo>
                      <a:pt x="9276" y="2894"/>
                      <a:pt x="9288" y="2894"/>
                      <a:pt x="9288" y="2870"/>
                    </a:cubicBezTo>
                    <a:cubicBezTo>
                      <a:pt x="9299" y="2858"/>
                      <a:pt x="9311" y="2846"/>
                      <a:pt x="9311" y="2834"/>
                    </a:cubicBezTo>
                    <a:lnTo>
                      <a:pt x="9347" y="2799"/>
                    </a:lnTo>
                    <a:cubicBezTo>
                      <a:pt x="9359" y="2775"/>
                      <a:pt x="9371" y="2751"/>
                      <a:pt x="9395" y="2727"/>
                    </a:cubicBezTo>
                    <a:cubicBezTo>
                      <a:pt x="9407" y="2692"/>
                      <a:pt x="9419" y="2680"/>
                      <a:pt x="9419" y="2656"/>
                    </a:cubicBezTo>
                    <a:cubicBezTo>
                      <a:pt x="9419" y="2632"/>
                      <a:pt x="9419" y="2632"/>
                      <a:pt x="9430" y="2620"/>
                    </a:cubicBezTo>
                    <a:cubicBezTo>
                      <a:pt x="9430" y="2608"/>
                      <a:pt x="9454" y="2596"/>
                      <a:pt x="9454" y="2573"/>
                    </a:cubicBezTo>
                    <a:lnTo>
                      <a:pt x="9454" y="2549"/>
                    </a:lnTo>
                    <a:lnTo>
                      <a:pt x="9454" y="2513"/>
                    </a:lnTo>
                    <a:lnTo>
                      <a:pt x="9454" y="2489"/>
                    </a:lnTo>
                    <a:lnTo>
                      <a:pt x="9454" y="2477"/>
                    </a:lnTo>
                    <a:cubicBezTo>
                      <a:pt x="9657" y="2334"/>
                      <a:pt x="9847" y="2215"/>
                      <a:pt x="10026" y="2132"/>
                    </a:cubicBezTo>
                    <a:cubicBezTo>
                      <a:pt x="10061" y="2203"/>
                      <a:pt x="10121" y="2251"/>
                      <a:pt x="10240" y="2251"/>
                    </a:cubicBezTo>
                    <a:cubicBezTo>
                      <a:pt x="10442" y="2251"/>
                      <a:pt x="10716" y="2084"/>
                      <a:pt x="10835" y="1882"/>
                    </a:cubicBezTo>
                    <a:lnTo>
                      <a:pt x="10883" y="1787"/>
                    </a:lnTo>
                    <a:cubicBezTo>
                      <a:pt x="11133" y="1715"/>
                      <a:pt x="11335" y="1680"/>
                      <a:pt x="11490" y="1680"/>
                    </a:cubicBezTo>
                    <a:cubicBezTo>
                      <a:pt x="11419" y="1858"/>
                      <a:pt x="11490" y="2001"/>
                      <a:pt x="11681" y="2001"/>
                    </a:cubicBezTo>
                    <a:cubicBezTo>
                      <a:pt x="11895" y="2001"/>
                      <a:pt x="12157" y="1834"/>
                      <a:pt x="12276" y="1620"/>
                    </a:cubicBezTo>
                    <a:cubicBezTo>
                      <a:pt x="12395" y="1418"/>
                      <a:pt x="12324" y="1251"/>
                      <a:pt x="12109" y="1251"/>
                    </a:cubicBezTo>
                    <a:cubicBezTo>
                      <a:pt x="11919" y="1251"/>
                      <a:pt x="11693" y="1382"/>
                      <a:pt x="11562" y="1560"/>
                    </a:cubicBezTo>
                    <a:cubicBezTo>
                      <a:pt x="11395" y="1584"/>
                      <a:pt x="11181" y="1608"/>
                      <a:pt x="10907" y="1680"/>
                    </a:cubicBezTo>
                    <a:cubicBezTo>
                      <a:pt x="10907" y="1584"/>
                      <a:pt x="10835" y="1489"/>
                      <a:pt x="10681" y="1489"/>
                    </a:cubicBezTo>
                    <a:cubicBezTo>
                      <a:pt x="10478" y="1489"/>
                      <a:pt x="10204" y="1656"/>
                      <a:pt x="10085" y="1858"/>
                    </a:cubicBezTo>
                    <a:cubicBezTo>
                      <a:pt x="10061" y="1918"/>
                      <a:pt x="10050" y="1965"/>
                      <a:pt x="10026" y="2013"/>
                    </a:cubicBezTo>
                    <a:cubicBezTo>
                      <a:pt x="9835" y="2120"/>
                      <a:pt x="9633" y="2239"/>
                      <a:pt x="9407" y="2382"/>
                    </a:cubicBezTo>
                    <a:lnTo>
                      <a:pt x="9395" y="2382"/>
                    </a:lnTo>
                    <a:cubicBezTo>
                      <a:pt x="9371" y="2370"/>
                      <a:pt x="9359" y="2370"/>
                      <a:pt x="9347" y="2370"/>
                    </a:cubicBezTo>
                    <a:cubicBezTo>
                      <a:pt x="9335" y="2370"/>
                      <a:pt x="9335" y="2370"/>
                      <a:pt x="9311" y="2358"/>
                    </a:cubicBezTo>
                    <a:cubicBezTo>
                      <a:pt x="9299" y="2358"/>
                      <a:pt x="9276" y="2334"/>
                      <a:pt x="9240" y="2334"/>
                    </a:cubicBezTo>
                    <a:cubicBezTo>
                      <a:pt x="9180" y="2334"/>
                      <a:pt x="9133" y="2358"/>
                      <a:pt x="9073" y="2370"/>
                    </a:cubicBezTo>
                    <a:lnTo>
                      <a:pt x="9073" y="2239"/>
                    </a:lnTo>
                    <a:cubicBezTo>
                      <a:pt x="9097" y="2120"/>
                      <a:pt x="9097" y="2001"/>
                      <a:pt x="9097" y="1894"/>
                    </a:cubicBezTo>
                    <a:cubicBezTo>
                      <a:pt x="9192" y="1822"/>
                      <a:pt x="9299" y="1727"/>
                      <a:pt x="9359" y="1620"/>
                    </a:cubicBezTo>
                    <a:cubicBezTo>
                      <a:pt x="9478" y="1418"/>
                      <a:pt x="9407" y="1251"/>
                      <a:pt x="9192" y="1251"/>
                    </a:cubicBezTo>
                    <a:cubicBezTo>
                      <a:pt x="9133" y="1251"/>
                      <a:pt x="9073" y="1263"/>
                      <a:pt x="9014" y="1287"/>
                    </a:cubicBezTo>
                    <a:cubicBezTo>
                      <a:pt x="8978" y="1120"/>
                      <a:pt x="8918" y="965"/>
                      <a:pt x="8859" y="846"/>
                    </a:cubicBezTo>
                    <a:cubicBezTo>
                      <a:pt x="8918" y="810"/>
                      <a:pt x="8954" y="751"/>
                      <a:pt x="9002" y="668"/>
                    </a:cubicBezTo>
                    <a:cubicBezTo>
                      <a:pt x="9121" y="465"/>
                      <a:pt x="9049" y="298"/>
                      <a:pt x="8835" y="298"/>
                    </a:cubicBezTo>
                    <a:cubicBezTo>
                      <a:pt x="8704" y="298"/>
                      <a:pt x="8573" y="358"/>
                      <a:pt x="8442" y="465"/>
                    </a:cubicBezTo>
                    <a:cubicBezTo>
                      <a:pt x="8276" y="394"/>
                      <a:pt x="8109" y="346"/>
                      <a:pt x="7942" y="334"/>
                    </a:cubicBezTo>
                    <a:cubicBezTo>
                      <a:pt x="8025" y="156"/>
                      <a:pt x="7942" y="1"/>
                      <a:pt x="7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479755" y="786623"/>
                <a:ext cx="54225" cy="87683"/>
              </a:xfrm>
              <a:custGeom>
                <a:avLst/>
                <a:gdLst/>
                <a:ahLst/>
                <a:cxnLst/>
                <a:rect l="l" t="t" r="r" b="b"/>
                <a:pathLst>
                  <a:path w="752" h="1216" extrusionOk="0">
                    <a:moveTo>
                      <a:pt x="727" y="1"/>
                    </a:moveTo>
                    <a:cubicBezTo>
                      <a:pt x="715" y="1"/>
                      <a:pt x="680" y="13"/>
                      <a:pt x="680" y="25"/>
                    </a:cubicBezTo>
                    <a:lnTo>
                      <a:pt x="13" y="1192"/>
                    </a:lnTo>
                    <a:cubicBezTo>
                      <a:pt x="1" y="1204"/>
                      <a:pt x="13" y="1215"/>
                      <a:pt x="25" y="1215"/>
                    </a:cubicBezTo>
                    <a:cubicBezTo>
                      <a:pt x="37" y="1215"/>
                      <a:pt x="72" y="1204"/>
                      <a:pt x="72" y="1192"/>
                    </a:cubicBezTo>
                    <a:lnTo>
                      <a:pt x="739" y="25"/>
                    </a:lnTo>
                    <a:cubicBezTo>
                      <a:pt x="751" y="13"/>
                      <a:pt x="739"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261702" y="786623"/>
                <a:ext cx="53287" cy="88548"/>
              </a:xfrm>
              <a:custGeom>
                <a:avLst/>
                <a:gdLst/>
                <a:ahLst/>
                <a:cxnLst/>
                <a:rect l="l" t="t" r="r" b="b"/>
                <a:pathLst>
                  <a:path w="739" h="1228" extrusionOk="0">
                    <a:moveTo>
                      <a:pt x="727" y="1"/>
                    </a:moveTo>
                    <a:cubicBezTo>
                      <a:pt x="715" y="1"/>
                      <a:pt x="679" y="13"/>
                      <a:pt x="679" y="37"/>
                    </a:cubicBezTo>
                    <a:lnTo>
                      <a:pt x="13" y="1192"/>
                    </a:lnTo>
                    <a:cubicBezTo>
                      <a:pt x="1" y="1204"/>
                      <a:pt x="13" y="1227"/>
                      <a:pt x="25" y="1227"/>
                    </a:cubicBezTo>
                    <a:cubicBezTo>
                      <a:pt x="48" y="1227"/>
                      <a:pt x="72" y="1204"/>
                      <a:pt x="72" y="1192"/>
                    </a:cubicBezTo>
                    <a:lnTo>
                      <a:pt x="739" y="37"/>
                    </a:lnTo>
                    <a:cubicBezTo>
                      <a:pt x="739" y="13"/>
                      <a:pt x="739"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6964691" y="786623"/>
                <a:ext cx="53287" cy="88548"/>
              </a:xfrm>
              <a:custGeom>
                <a:avLst/>
                <a:gdLst/>
                <a:ahLst/>
                <a:cxnLst/>
                <a:rect l="l" t="t" r="r" b="b"/>
                <a:pathLst>
                  <a:path w="739" h="1228" extrusionOk="0">
                    <a:moveTo>
                      <a:pt x="727" y="1"/>
                    </a:moveTo>
                    <a:cubicBezTo>
                      <a:pt x="715" y="1"/>
                      <a:pt x="679" y="13"/>
                      <a:pt x="679" y="37"/>
                    </a:cubicBezTo>
                    <a:lnTo>
                      <a:pt x="12" y="1192"/>
                    </a:lnTo>
                    <a:cubicBezTo>
                      <a:pt x="0" y="1204"/>
                      <a:pt x="12" y="1227"/>
                      <a:pt x="24" y="1227"/>
                    </a:cubicBezTo>
                    <a:cubicBezTo>
                      <a:pt x="36" y="1227"/>
                      <a:pt x="72" y="1204"/>
                      <a:pt x="72" y="1192"/>
                    </a:cubicBezTo>
                    <a:lnTo>
                      <a:pt x="738" y="37"/>
                    </a:lnTo>
                    <a:cubicBezTo>
                      <a:pt x="738" y="13"/>
                      <a:pt x="738"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6987838" y="717976"/>
                <a:ext cx="131452" cy="218125"/>
              </a:xfrm>
              <a:custGeom>
                <a:avLst/>
                <a:gdLst/>
                <a:ahLst/>
                <a:cxnLst/>
                <a:rect l="l" t="t" r="r" b="b"/>
                <a:pathLst>
                  <a:path w="1823" h="3025" extrusionOk="0">
                    <a:moveTo>
                      <a:pt x="1787" y="0"/>
                    </a:moveTo>
                    <a:cubicBezTo>
                      <a:pt x="1775" y="0"/>
                      <a:pt x="1739" y="12"/>
                      <a:pt x="1739" y="36"/>
                    </a:cubicBezTo>
                    <a:lnTo>
                      <a:pt x="13" y="2989"/>
                    </a:lnTo>
                    <a:cubicBezTo>
                      <a:pt x="1" y="3013"/>
                      <a:pt x="13" y="3025"/>
                      <a:pt x="36" y="3025"/>
                    </a:cubicBezTo>
                    <a:cubicBezTo>
                      <a:pt x="48" y="3025"/>
                      <a:pt x="72" y="3013"/>
                      <a:pt x="72" y="2989"/>
                    </a:cubicBezTo>
                    <a:lnTo>
                      <a:pt x="1799" y="36"/>
                    </a:lnTo>
                    <a:cubicBezTo>
                      <a:pt x="1822" y="12"/>
                      <a:pt x="1799"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7160391" y="717976"/>
                <a:ext cx="131452" cy="218125"/>
              </a:xfrm>
              <a:custGeom>
                <a:avLst/>
                <a:gdLst/>
                <a:ahLst/>
                <a:cxnLst/>
                <a:rect l="l" t="t" r="r" b="b"/>
                <a:pathLst>
                  <a:path w="1823" h="3025" extrusionOk="0">
                    <a:moveTo>
                      <a:pt x="1787" y="0"/>
                    </a:moveTo>
                    <a:cubicBezTo>
                      <a:pt x="1775" y="0"/>
                      <a:pt x="1751" y="12"/>
                      <a:pt x="1751" y="36"/>
                    </a:cubicBezTo>
                    <a:lnTo>
                      <a:pt x="25" y="2989"/>
                    </a:lnTo>
                    <a:cubicBezTo>
                      <a:pt x="1" y="3013"/>
                      <a:pt x="25" y="3025"/>
                      <a:pt x="37" y="3025"/>
                    </a:cubicBezTo>
                    <a:cubicBezTo>
                      <a:pt x="48" y="3025"/>
                      <a:pt x="84" y="3013"/>
                      <a:pt x="84" y="2989"/>
                    </a:cubicBezTo>
                    <a:lnTo>
                      <a:pt x="1799" y="36"/>
                    </a:lnTo>
                    <a:cubicBezTo>
                      <a:pt x="1823" y="12"/>
                      <a:pt x="1811"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7068526" y="709396"/>
                <a:ext cx="143494" cy="243002"/>
              </a:xfrm>
              <a:custGeom>
                <a:avLst/>
                <a:gdLst/>
                <a:ahLst/>
                <a:cxnLst/>
                <a:rect l="l" t="t" r="r" b="b"/>
                <a:pathLst>
                  <a:path w="1990" h="3370" extrusionOk="0">
                    <a:moveTo>
                      <a:pt x="1977" y="0"/>
                    </a:moveTo>
                    <a:cubicBezTo>
                      <a:pt x="1965" y="0"/>
                      <a:pt x="1930" y="12"/>
                      <a:pt x="1930" y="36"/>
                    </a:cubicBezTo>
                    <a:lnTo>
                      <a:pt x="13" y="3334"/>
                    </a:lnTo>
                    <a:cubicBezTo>
                      <a:pt x="1" y="3346"/>
                      <a:pt x="13" y="3370"/>
                      <a:pt x="25" y="3370"/>
                    </a:cubicBezTo>
                    <a:cubicBezTo>
                      <a:pt x="37" y="3370"/>
                      <a:pt x="72" y="3346"/>
                      <a:pt x="72" y="3334"/>
                    </a:cubicBezTo>
                    <a:lnTo>
                      <a:pt x="1989" y="36"/>
                    </a:lnTo>
                    <a:cubicBezTo>
                      <a:pt x="1989" y="12"/>
                      <a:pt x="1989" y="0"/>
                      <a:pt x="1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7393947" y="800395"/>
                <a:ext cx="38722" cy="60138"/>
              </a:xfrm>
              <a:custGeom>
                <a:avLst/>
                <a:gdLst/>
                <a:ahLst/>
                <a:cxnLst/>
                <a:rect l="l" t="t" r="r" b="b"/>
                <a:pathLst>
                  <a:path w="537" h="834" extrusionOk="0">
                    <a:moveTo>
                      <a:pt x="500" y="0"/>
                    </a:moveTo>
                    <a:cubicBezTo>
                      <a:pt x="489" y="0"/>
                      <a:pt x="477" y="24"/>
                      <a:pt x="453" y="36"/>
                    </a:cubicBezTo>
                    <a:lnTo>
                      <a:pt x="12" y="810"/>
                    </a:lnTo>
                    <a:cubicBezTo>
                      <a:pt x="0" y="822"/>
                      <a:pt x="12" y="834"/>
                      <a:pt x="24" y="834"/>
                    </a:cubicBezTo>
                    <a:cubicBezTo>
                      <a:pt x="36" y="834"/>
                      <a:pt x="72" y="822"/>
                      <a:pt x="72" y="810"/>
                    </a:cubicBezTo>
                    <a:lnTo>
                      <a:pt x="512" y="36"/>
                    </a:lnTo>
                    <a:cubicBezTo>
                      <a:pt x="536" y="24"/>
                      <a:pt x="512" y="0"/>
                      <a:pt x="5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6741447" y="786623"/>
                <a:ext cx="54153" cy="88548"/>
              </a:xfrm>
              <a:custGeom>
                <a:avLst/>
                <a:gdLst/>
                <a:ahLst/>
                <a:cxnLst/>
                <a:rect l="l" t="t" r="r" b="b"/>
                <a:pathLst>
                  <a:path w="751" h="1228" extrusionOk="0">
                    <a:moveTo>
                      <a:pt x="727" y="1"/>
                    </a:moveTo>
                    <a:cubicBezTo>
                      <a:pt x="715" y="1"/>
                      <a:pt x="679" y="13"/>
                      <a:pt x="679" y="37"/>
                    </a:cubicBezTo>
                    <a:lnTo>
                      <a:pt x="13" y="1192"/>
                    </a:lnTo>
                    <a:cubicBezTo>
                      <a:pt x="1" y="1204"/>
                      <a:pt x="13" y="1227"/>
                      <a:pt x="24" y="1227"/>
                    </a:cubicBezTo>
                    <a:cubicBezTo>
                      <a:pt x="36" y="1227"/>
                      <a:pt x="72" y="1215"/>
                      <a:pt x="72" y="1192"/>
                    </a:cubicBezTo>
                    <a:lnTo>
                      <a:pt x="739" y="37"/>
                    </a:lnTo>
                    <a:cubicBezTo>
                      <a:pt x="751" y="13"/>
                      <a:pt x="739"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6842758" y="800395"/>
                <a:ext cx="38722" cy="60138"/>
              </a:xfrm>
              <a:custGeom>
                <a:avLst/>
                <a:gdLst/>
                <a:ahLst/>
                <a:cxnLst/>
                <a:rect l="l" t="t" r="r" b="b"/>
                <a:pathLst>
                  <a:path w="537" h="834" extrusionOk="0">
                    <a:moveTo>
                      <a:pt x="513" y="0"/>
                    </a:moveTo>
                    <a:cubicBezTo>
                      <a:pt x="501" y="0"/>
                      <a:pt x="465" y="12"/>
                      <a:pt x="465" y="36"/>
                    </a:cubicBezTo>
                    <a:lnTo>
                      <a:pt x="24" y="810"/>
                    </a:lnTo>
                    <a:cubicBezTo>
                      <a:pt x="1" y="822"/>
                      <a:pt x="24" y="834"/>
                      <a:pt x="36" y="834"/>
                    </a:cubicBezTo>
                    <a:cubicBezTo>
                      <a:pt x="48" y="834"/>
                      <a:pt x="84" y="822"/>
                      <a:pt x="84" y="810"/>
                    </a:cubicBezTo>
                    <a:lnTo>
                      <a:pt x="524" y="36"/>
                    </a:lnTo>
                    <a:cubicBezTo>
                      <a:pt x="536" y="12"/>
                      <a:pt x="524"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40"/>
            <p:cNvGrpSpPr/>
            <p:nvPr/>
          </p:nvGrpSpPr>
          <p:grpSpPr>
            <a:xfrm>
              <a:off x="6604947" y="1255394"/>
              <a:ext cx="1072383" cy="444831"/>
              <a:chOff x="6604947" y="1255394"/>
              <a:chExt cx="1072383" cy="444831"/>
            </a:xfrm>
          </p:grpSpPr>
          <p:sp>
            <p:nvSpPr>
              <p:cNvPr id="956" name="Google Shape;956;p40"/>
              <p:cNvSpPr/>
              <p:nvPr/>
            </p:nvSpPr>
            <p:spPr>
              <a:xfrm>
                <a:off x="6604947" y="1255394"/>
                <a:ext cx="660288" cy="47303"/>
              </a:xfrm>
              <a:custGeom>
                <a:avLst/>
                <a:gdLst/>
                <a:ahLst/>
                <a:cxnLst/>
                <a:rect l="l" t="t" r="r" b="b"/>
                <a:pathLst>
                  <a:path w="9157" h="656" extrusionOk="0">
                    <a:moveTo>
                      <a:pt x="1" y="1"/>
                    </a:moveTo>
                    <a:lnTo>
                      <a:pt x="1" y="656"/>
                    </a:lnTo>
                    <a:lnTo>
                      <a:pt x="9156" y="656"/>
                    </a:lnTo>
                    <a:lnTo>
                      <a:pt x="91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6604947" y="1354974"/>
                <a:ext cx="1072383" cy="47303"/>
              </a:xfrm>
              <a:custGeom>
                <a:avLst/>
                <a:gdLst/>
                <a:ahLst/>
                <a:cxnLst/>
                <a:rect l="l" t="t" r="r" b="b"/>
                <a:pathLst>
                  <a:path w="14872" h="656" extrusionOk="0">
                    <a:moveTo>
                      <a:pt x="1" y="1"/>
                    </a:moveTo>
                    <a:lnTo>
                      <a:pt x="1" y="656"/>
                    </a:lnTo>
                    <a:lnTo>
                      <a:pt x="14871" y="656"/>
                    </a:lnTo>
                    <a:lnTo>
                      <a:pt x="1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6604947" y="1554207"/>
                <a:ext cx="1072383" cy="47230"/>
              </a:xfrm>
              <a:custGeom>
                <a:avLst/>
                <a:gdLst/>
                <a:ahLst/>
                <a:cxnLst/>
                <a:rect l="l" t="t" r="r" b="b"/>
                <a:pathLst>
                  <a:path w="14872" h="655" extrusionOk="0">
                    <a:moveTo>
                      <a:pt x="1" y="0"/>
                    </a:moveTo>
                    <a:lnTo>
                      <a:pt x="1" y="655"/>
                    </a:lnTo>
                    <a:lnTo>
                      <a:pt x="14871" y="655"/>
                    </a:lnTo>
                    <a:lnTo>
                      <a:pt x="14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6604947" y="1652922"/>
                <a:ext cx="1072383" cy="47303"/>
              </a:xfrm>
              <a:custGeom>
                <a:avLst/>
                <a:gdLst/>
                <a:ahLst/>
                <a:cxnLst/>
                <a:rect l="l" t="t" r="r" b="b"/>
                <a:pathLst>
                  <a:path w="14872" h="656" extrusionOk="0">
                    <a:moveTo>
                      <a:pt x="1" y="0"/>
                    </a:moveTo>
                    <a:lnTo>
                      <a:pt x="1" y="655"/>
                    </a:lnTo>
                    <a:lnTo>
                      <a:pt x="14871" y="655"/>
                    </a:lnTo>
                    <a:lnTo>
                      <a:pt x="14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6604947" y="1453761"/>
                <a:ext cx="639666" cy="47230"/>
              </a:xfrm>
              <a:custGeom>
                <a:avLst/>
                <a:gdLst/>
                <a:ahLst/>
                <a:cxnLst/>
                <a:rect l="l" t="t" r="r" b="b"/>
                <a:pathLst>
                  <a:path w="8871" h="655" extrusionOk="0">
                    <a:moveTo>
                      <a:pt x="1" y="0"/>
                    </a:moveTo>
                    <a:lnTo>
                      <a:pt x="1" y="655"/>
                    </a:lnTo>
                    <a:lnTo>
                      <a:pt x="8871" y="655"/>
                    </a:lnTo>
                    <a:lnTo>
                      <a:pt x="8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7294367" y="1453761"/>
                <a:ext cx="380367" cy="47230"/>
              </a:xfrm>
              <a:custGeom>
                <a:avLst/>
                <a:gdLst/>
                <a:ahLst/>
                <a:cxnLst/>
                <a:rect l="l" t="t" r="r" b="b"/>
                <a:pathLst>
                  <a:path w="5275" h="655" extrusionOk="0">
                    <a:moveTo>
                      <a:pt x="0" y="0"/>
                    </a:moveTo>
                    <a:lnTo>
                      <a:pt x="0" y="655"/>
                    </a:lnTo>
                    <a:lnTo>
                      <a:pt x="5275" y="655"/>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 name="Google Shape;962;p40"/>
          <p:cNvGrpSpPr/>
          <p:nvPr/>
        </p:nvGrpSpPr>
        <p:grpSpPr>
          <a:xfrm>
            <a:off x="7220886" y="2096602"/>
            <a:ext cx="1246636" cy="2493795"/>
            <a:chOff x="5543250" y="3380975"/>
            <a:chExt cx="535200" cy="1070625"/>
          </a:xfrm>
        </p:grpSpPr>
        <p:sp>
          <p:nvSpPr>
            <p:cNvPr id="963" name="Google Shape;963;p40"/>
            <p:cNvSpPr/>
            <p:nvPr/>
          </p:nvSpPr>
          <p:spPr>
            <a:xfrm>
              <a:off x="5910850" y="3479150"/>
              <a:ext cx="50925" cy="58825"/>
            </a:xfrm>
            <a:custGeom>
              <a:avLst/>
              <a:gdLst/>
              <a:ahLst/>
              <a:cxnLst/>
              <a:rect l="l" t="t" r="r" b="b"/>
              <a:pathLst>
                <a:path w="2037" h="2353" extrusionOk="0">
                  <a:moveTo>
                    <a:pt x="1481" y="1"/>
                  </a:moveTo>
                  <a:cubicBezTo>
                    <a:pt x="1290" y="1"/>
                    <a:pt x="1062" y="102"/>
                    <a:pt x="846" y="285"/>
                  </a:cubicBezTo>
                  <a:cubicBezTo>
                    <a:pt x="679" y="416"/>
                    <a:pt x="524" y="583"/>
                    <a:pt x="417" y="785"/>
                  </a:cubicBezTo>
                  <a:cubicBezTo>
                    <a:pt x="393" y="785"/>
                    <a:pt x="393" y="797"/>
                    <a:pt x="393" y="797"/>
                  </a:cubicBezTo>
                  <a:cubicBezTo>
                    <a:pt x="36" y="1393"/>
                    <a:pt x="0" y="2036"/>
                    <a:pt x="298" y="2262"/>
                  </a:cubicBezTo>
                  <a:cubicBezTo>
                    <a:pt x="310" y="2274"/>
                    <a:pt x="310" y="2286"/>
                    <a:pt x="322" y="2286"/>
                  </a:cubicBezTo>
                  <a:cubicBezTo>
                    <a:pt x="369" y="2321"/>
                    <a:pt x="417" y="2333"/>
                    <a:pt x="477" y="2345"/>
                  </a:cubicBezTo>
                  <a:cubicBezTo>
                    <a:pt x="502" y="2350"/>
                    <a:pt x="529" y="2352"/>
                    <a:pt x="556" y="2352"/>
                  </a:cubicBezTo>
                  <a:cubicBezTo>
                    <a:pt x="875" y="2352"/>
                    <a:pt x="1313" y="2041"/>
                    <a:pt x="1620" y="1547"/>
                  </a:cubicBezTo>
                  <a:cubicBezTo>
                    <a:pt x="2001" y="940"/>
                    <a:pt x="2036" y="262"/>
                    <a:pt x="1703" y="59"/>
                  </a:cubicBezTo>
                  <a:cubicBezTo>
                    <a:pt x="1638" y="20"/>
                    <a:pt x="1563" y="1"/>
                    <a:pt x="1481"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5841800" y="3539825"/>
              <a:ext cx="80975" cy="214075"/>
            </a:xfrm>
            <a:custGeom>
              <a:avLst/>
              <a:gdLst/>
              <a:ahLst/>
              <a:cxnLst/>
              <a:rect l="l" t="t" r="r" b="b"/>
              <a:pathLst>
                <a:path w="3239" h="8563" extrusionOk="0">
                  <a:moveTo>
                    <a:pt x="1771" y="0"/>
                  </a:moveTo>
                  <a:cubicBezTo>
                    <a:pt x="1021" y="0"/>
                    <a:pt x="147" y="336"/>
                    <a:pt x="464" y="1549"/>
                  </a:cubicBezTo>
                  <a:cubicBezTo>
                    <a:pt x="464" y="1549"/>
                    <a:pt x="524" y="1609"/>
                    <a:pt x="595" y="1728"/>
                  </a:cubicBezTo>
                  <a:cubicBezTo>
                    <a:pt x="595" y="1728"/>
                    <a:pt x="393" y="3573"/>
                    <a:pt x="202" y="3847"/>
                  </a:cubicBezTo>
                  <a:cubicBezTo>
                    <a:pt x="0" y="4133"/>
                    <a:pt x="95" y="7919"/>
                    <a:pt x="83" y="7931"/>
                  </a:cubicBezTo>
                  <a:lnTo>
                    <a:pt x="691" y="8562"/>
                  </a:lnTo>
                  <a:lnTo>
                    <a:pt x="2250" y="7395"/>
                  </a:lnTo>
                  <a:lnTo>
                    <a:pt x="3000" y="6312"/>
                  </a:lnTo>
                  <a:lnTo>
                    <a:pt x="3239" y="2895"/>
                  </a:lnTo>
                  <a:lnTo>
                    <a:pt x="3120" y="2764"/>
                  </a:lnTo>
                  <a:cubicBezTo>
                    <a:pt x="3191" y="2597"/>
                    <a:pt x="3203" y="2395"/>
                    <a:pt x="3131" y="2168"/>
                  </a:cubicBezTo>
                  <a:cubicBezTo>
                    <a:pt x="3060" y="1942"/>
                    <a:pt x="3000" y="1752"/>
                    <a:pt x="2941" y="1585"/>
                  </a:cubicBezTo>
                  <a:cubicBezTo>
                    <a:pt x="2798" y="1168"/>
                    <a:pt x="2727" y="918"/>
                    <a:pt x="2703" y="728"/>
                  </a:cubicBezTo>
                  <a:cubicBezTo>
                    <a:pt x="2667" y="549"/>
                    <a:pt x="2679" y="430"/>
                    <a:pt x="2715" y="299"/>
                  </a:cubicBezTo>
                  <a:cubicBezTo>
                    <a:pt x="2744" y="159"/>
                    <a:pt x="2287" y="0"/>
                    <a:pt x="1771"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5805475" y="3429050"/>
              <a:ext cx="128300" cy="150175"/>
            </a:xfrm>
            <a:custGeom>
              <a:avLst/>
              <a:gdLst/>
              <a:ahLst/>
              <a:cxnLst/>
              <a:rect l="l" t="t" r="r" b="b"/>
              <a:pathLst>
                <a:path w="5132" h="6007" extrusionOk="0">
                  <a:moveTo>
                    <a:pt x="2840" y="1"/>
                  </a:moveTo>
                  <a:cubicBezTo>
                    <a:pt x="2745" y="1"/>
                    <a:pt x="2648" y="9"/>
                    <a:pt x="2548" y="27"/>
                  </a:cubicBezTo>
                  <a:cubicBezTo>
                    <a:pt x="858" y="349"/>
                    <a:pt x="1" y="920"/>
                    <a:pt x="322" y="2349"/>
                  </a:cubicBezTo>
                  <a:cubicBezTo>
                    <a:pt x="322" y="2349"/>
                    <a:pt x="548" y="3182"/>
                    <a:pt x="477" y="3861"/>
                  </a:cubicBezTo>
                  <a:cubicBezTo>
                    <a:pt x="417" y="4552"/>
                    <a:pt x="1179" y="5623"/>
                    <a:pt x="1846" y="5933"/>
                  </a:cubicBezTo>
                  <a:cubicBezTo>
                    <a:pt x="1955" y="5984"/>
                    <a:pt x="2082" y="6007"/>
                    <a:pt x="2220" y="6007"/>
                  </a:cubicBezTo>
                  <a:cubicBezTo>
                    <a:pt x="2916" y="6007"/>
                    <a:pt x="3903" y="5429"/>
                    <a:pt x="4311" y="4992"/>
                  </a:cubicBezTo>
                  <a:cubicBezTo>
                    <a:pt x="4787" y="4468"/>
                    <a:pt x="5108" y="3182"/>
                    <a:pt x="5120" y="2599"/>
                  </a:cubicBezTo>
                  <a:cubicBezTo>
                    <a:pt x="5131" y="2051"/>
                    <a:pt x="4302" y="1"/>
                    <a:pt x="2840"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5783450" y="3380975"/>
              <a:ext cx="214625" cy="253550"/>
            </a:xfrm>
            <a:custGeom>
              <a:avLst/>
              <a:gdLst/>
              <a:ahLst/>
              <a:cxnLst/>
              <a:rect l="l" t="t" r="r" b="b"/>
              <a:pathLst>
                <a:path w="8585" h="10142" extrusionOk="0">
                  <a:moveTo>
                    <a:pt x="3697" y="0"/>
                  </a:moveTo>
                  <a:cubicBezTo>
                    <a:pt x="3548" y="0"/>
                    <a:pt x="3394" y="15"/>
                    <a:pt x="3239" y="45"/>
                  </a:cubicBezTo>
                  <a:cubicBezTo>
                    <a:pt x="1417" y="402"/>
                    <a:pt x="524" y="2093"/>
                    <a:pt x="679" y="3867"/>
                  </a:cubicBezTo>
                  <a:cubicBezTo>
                    <a:pt x="846" y="5653"/>
                    <a:pt x="667" y="7808"/>
                    <a:pt x="191" y="8999"/>
                  </a:cubicBezTo>
                  <a:cubicBezTo>
                    <a:pt x="0" y="9475"/>
                    <a:pt x="60" y="9844"/>
                    <a:pt x="227" y="10142"/>
                  </a:cubicBezTo>
                  <a:lnTo>
                    <a:pt x="905" y="9058"/>
                  </a:lnTo>
                  <a:cubicBezTo>
                    <a:pt x="905" y="9058"/>
                    <a:pt x="1715" y="8320"/>
                    <a:pt x="2941" y="8058"/>
                  </a:cubicBezTo>
                  <a:cubicBezTo>
                    <a:pt x="2870" y="7939"/>
                    <a:pt x="2810" y="7880"/>
                    <a:pt x="2810" y="7880"/>
                  </a:cubicBezTo>
                  <a:cubicBezTo>
                    <a:pt x="2787" y="7868"/>
                    <a:pt x="2751" y="7868"/>
                    <a:pt x="2727" y="7856"/>
                  </a:cubicBezTo>
                  <a:cubicBezTo>
                    <a:pt x="2072" y="7546"/>
                    <a:pt x="1298" y="6475"/>
                    <a:pt x="1358" y="5784"/>
                  </a:cubicBezTo>
                  <a:cubicBezTo>
                    <a:pt x="1417" y="5105"/>
                    <a:pt x="1203" y="4272"/>
                    <a:pt x="1203" y="4272"/>
                  </a:cubicBezTo>
                  <a:cubicBezTo>
                    <a:pt x="1179" y="4129"/>
                    <a:pt x="1155" y="3998"/>
                    <a:pt x="1143" y="3879"/>
                  </a:cubicBezTo>
                  <a:lnTo>
                    <a:pt x="1143" y="3879"/>
                  </a:lnTo>
                  <a:cubicBezTo>
                    <a:pt x="1165" y="3886"/>
                    <a:pt x="1542" y="3980"/>
                    <a:pt x="2160" y="3980"/>
                  </a:cubicBezTo>
                  <a:cubicBezTo>
                    <a:pt x="2566" y="3980"/>
                    <a:pt x="3075" y="3940"/>
                    <a:pt x="3656" y="3808"/>
                  </a:cubicBezTo>
                  <a:cubicBezTo>
                    <a:pt x="3656" y="3808"/>
                    <a:pt x="2798" y="3653"/>
                    <a:pt x="2739" y="3296"/>
                  </a:cubicBezTo>
                  <a:lnTo>
                    <a:pt x="2739" y="3296"/>
                  </a:lnTo>
                  <a:cubicBezTo>
                    <a:pt x="2739" y="3296"/>
                    <a:pt x="4537" y="3998"/>
                    <a:pt x="5274" y="3998"/>
                  </a:cubicBezTo>
                  <a:cubicBezTo>
                    <a:pt x="5328" y="3998"/>
                    <a:pt x="5376" y="3994"/>
                    <a:pt x="5418" y="3986"/>
                  </a:cubicBezTo>
                  <a:cubicBezTo>
                    <a:pt x="5418" y="3986"/>
                    <a:pt x="5049" y="3879"/>
                    <a:pt x="4882" y="3403"/>
                  </a:cubicBezTo>
                  <a:lnTo>
                    <a:pt x="4882" y="3403"/>
                  </a:lnTo>
                  <a:cubicBezTo>
                    <a:pt x="4882" y="3403"/>
                    <a:pt x="5251" y="3748"/>
                    <a:pt x="5584" y="3986"/>
                  </a:cubicBezTo>
                  <a:cubicBezTo>
                    <a:pt x="5584" y="3986"/>
                    <a:pt x="5739" y="5415"/>
                    <a:pt x="5608" y="6189"/>
                  </a:cubicBezTo>
                  <a:cubicBezTo>
                    <a:pt x="5608" y="6189"/>
                    <a:pt x="6346" y="4939"/>
                    <a:pt x="6192" y="4046"/>
                  </a:cubicBezTo>
                  <a:cubicBezTo>
                    <a:pt x="6329" y="3973"/>
                    <a:pt x="6467" y="3932"/>
                    <a:pt x="6589" y="3932"/>
                  </a:cubicBezTo>
                  <a:cubicBezTo>
                    <a:pt x="6667" y="3932"/>
                    <a:pt x="6738" y="3949"/>
                    <a:pt x="6799" y="3986"/>
                  </a:cubicBezTo>
                  <a:cubicBezTo>
                    <a:pt x="7132" y="4189"/>
                    <a:pt x="7097" y="4867"/>
                    <a:pt x="6716" y="5474"/>
                  </a:cubicBezTo>
                  <a:cubicBezTo>
                    <a:pt x="6409" y="5968"/>
                    <a:pt x="5971" y="6279"/>
                    <a:pt x="5652" y="6279"/>
                  </a:cubicBezTo>
                  <a:cubicBezTo>
                    <a:pt x="5625" y="6279"/>
                    <a:pt x="5598" y="6277"/>
                    <a:pt x="5573" y="6272"/>
                  </a:cubicBezTo>
                  <a:cubicBezTo>
                    <a:pt x="5465" y="6546"/>
                    <a:pt x="5334" y="6760"/>
                    <a:pt x="5180" y="6927"/>
                  </a:cubicBezTo>
                  <a:cubicBezTo>
                    <a:pt x="5132" y="6975"/>
                    <a:pt x="5096" y="7022"/>
                    <a:pt x="5037" y="7058"/>
                  </a:cubicBezTo>
                  <a:cubicBezTo>
                    <a:pt x="5049" y="7177"/>
                    <a:pt x="5073" y="7320"/>
                    <a:pt x="5132" y="7510"/>
                  </a:cubicBezTo>
                  <a:cubicBezTo>
                    <a:pt x="5132" y="7510"/>
                    <a:pt x="7013" y="8332"/>
                    <a:pt x="8192" y="9070"/>
                  </a:cubicBezTo>
                  <a:cubicBezTo>
                    <a:pt x="8394" y="8701"/>
                    <a:pt x="8585" y="8082"/>
                    <a:pt x="8347" y="7248"/>
                  </a:cubicBezTo>
                  <a:cubicBezTo>
                    <a:pt x="7954" y="5832"/>
                    <a:pt x="6775" y="3927"/>
                    <a:pt x="6656" y="2736"/>
                  </a:cubicBezTo>
                  <a:cubicBezTo>
                    <a:pt x="6547" y="1647"/>
                    <a:pt x="5303"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5786725" y="4333400"/>
              <a:ext cx="47050" cy="86950"/>
            </a:xfrm>
            <a:custGeom>
              <a:avLst/>
              <a:gdLst/>
              <a:ahLst/>
              <a:cxnLst/>
              <a:rect l="l" t="t" r="r" b="b"/>
              <a:pathLst>
                <a:path w="1882" h="3478" extrusionOk="0">
                  <a:moveTo>
                    <a:pt x="0" y="1"/>
                  </a:moveTo>
                  <a:lnTo>
                    <a:pt x="108" y="2227"/>
                  </a:lnTo>
                  <a:lnTo>
                    <a:pt x="441" y="3477"/>
                  </a:lnTo>
                  <a:lnTo>
                    <a:pt x="1334" y="3477"/>
                  </a:lnTo>
                  <a:lnTo>
                    <a:pt x="1691" y="2525"/>
                  </a:lnTo>
                  <a:lnTo>
                    <a:pt x="1882" y="1"/>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718250" y="4389650"/>
              <a:ext cx="128925" cy="61950"/>
            </a:xfrm>
            <a:custGeom>
              <a:avLst/>
              <a:gdLst/>
              <a:ahLst/>
              <a:cxnLst/>
              <a:rect l="l" t="t" r="r" b="b"/>
              <a:pathLst>
                <a:path w="5157" h="2478" extrusionOk="0">
                  <a:moveTo>
                    <a:pt x="2835" y="1"/>
                  </a:moveTo>
                  <a:cubicBezTo>
                    <a:pt x="2835" y="1"/>
                    <a:pt x="751" y="1084"/>
                    <a:pt x="382" y="1334"/>
                  </a:cubicBezTo>
                  <a:cubicBezTo>
                    <a:pt x="1" y="1584"/>
                    <a:pt x="108" y="2477"/>
                    <a:pt x="108" y="2477"/>
                  </a:cubicBezTo>
                  <a:lnTo>
                    <a:pt x="5156" y="2477"/>
                  </a:lnTo>
                  <a:cubicBezTo>
                    <a:pt x="5156" y="2477"/>
                    <a:pt x="4928" y="281"/>
                    <a:pt x="4472" y="281"/>
                  </a:cubicBezTo>
                  <a:cubicBezTo>
                    <a:pt x="4417" y="281"/>
                    <a:pt x="4360" y="312"/>
                    <a:pt x="4299" y="382"/>
                  </a:cubicBezTo>
                  <a:cubicBezTo>
                    <a:pt x="4087" y="630"/>
                    <a:pt x="3873" y="707"/>
                    <a:pt x="3689" y="707"/>
                  </a:cubicBezTo>
                  <a:cubicBezTo>
                    <a:pt x="3388" y="707"/>
                    <a:pt x="3168" y="501"/>
                    <a:pt x="3168" y="501"/>
                  </a:cubicBezTo>
                  <a:lnTo>
                    <a:pt x="2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5928100" y="4333400"/>
              <a:ext cx="46775" cy="86950"/>
            </a:xfrm>
            <a:custGeom>
              <a:avLst/>
              <a:gdLst/>
              <a:ahLst/>
              <a:cxnLst/>
              <a:rect l="l" t="t" r="r" b="b"/>
              <a:pathLst>
                <a:path w="1871" h="3478" extrusionOk="0">
                  <a:moveTo>
                    <a:pt x="1" y="1"/>
                  </a:moveTo>
                  <a:lnTo>
                    <a:pt x="96" y="2227"/>
                  </a:lnTo>
                  <a:lnTo>
                    <a:pt x="418" y="3477"/>
                  </a:lnTo>
                  <a:lnTo>
                    <a:pt x="1334" y="3477"/>
                  </a:lnTo>
                  <a:lnTo>
                    <a:pt x="1692" y="2525"/>
                  </a:lnTo>
                  <a:lnTo>
                    <a:pt x="1870" y="1"/>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5859650" y="4389650"/>
              <a:ext cx="128900" cy="61950"/>
            </a:xfrm>
            <a:custGeom>
              <a:avLst/>
              <a:gdLst/>
              <a:ahLst/>
              <a:cxnLst/>
              <a:rect l="l" t="t" r="r" b="b"/>
              <a:pathLst>
                <a:path w="5156" h="2478" extrusionOk="0">
                  <a:moveTo>
                    <a:pt x="2834" y="1"/>
                  </a:moveTo>
                  <a:cubicBezTo>
                    <a:pt x="2834" y="1"/>
                    <a:pt x="751" y="1084"/>
                    <a:pt x="381" y="1334"/>
                  </a:cubicBezTo>
                  <a:cubicBezTo>
                    <a:pt x="0" y="1584"/>
                    <a:pt x="108" y="2477"/>
                    <a:pt x="108" y="2477"/>
                  </a:cubicBezTo>
                  <a:lnTo>
                    <a:pt x="5156" y="2477"/>
                  </a:lnTo>
                  <a:cubicBezTo>
                    <a:pt x="5156" y="2477"/>
                    <a:pt x="4918" y="281"/>
                    <a:pt x="4468" y="281"/>
                  </a:cubicBezTo>
                  <a:cubicBezTo>
                    <a:pt x="4415" y="281"/>
                    <a:pt x="4358" y="312"/>
                    <a:pt x="4299" y="382"/>
                  </a:cubicBezTo>
                  <a:cubicBezTo>
                    <a:pt x="4086" y="630"/>
                    <a:pt x="3872" y="707"/>
                    <a:pt x="3689" y="707"/>
                  </a:cubicBezTo>
                  <a:cubicBezTo>
                    <a:pt x="3388" y="707"/>
                    <a:pt x="3168" y="501"/>
                    <a:pt x="3168" y="501"/>
                  </a:cubicBezTo>
                  <a:lnTo>
                    <a:pt x="2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6004700" y="3971725"/>
              <a:ext cx="63025" cy="71750"/>
            </a:xfrm>
            <a:custGeom>
              <a:avLst/>
              <a:gdLst/>
              <a:ahLst/>
              <a:cxnLst/>
              <a:rect l="l" t="t" r="r" b="b"/>
              <a:pathLst>
                <a:path w="2521" h="2870" extrusionOk="0">
                  <a:moveTo>
                    <a:pt x="1354" y="1"/>
                  </a:moveTo>
                  <a:cubicBezTo>
                    <a:pt x="901" y="1"/>
                    <a:pt x="318" y="32"/>
                    <a:pt x="318" y="192"/>
                  </a:cubicBezTo>
                  <a:cubicBezTo>
                    <a:pt x="318" y="466"/>
                    <a:pt x="294" y="728"/>
                    <a:pt x="128" y="1264"/>
                  </a:cubicBezTo>
                  <a:cubicBezTo>
                    <a:pt x="1" y="1796"/>
                    <a:pt x="222" y="2766"/>
                    <a:pt x="398" y="2766"/>
                  </a:cubicBezTo>
                  <a:cubicBezTo>
                    <a:pt x="403" y="2766"/>
                    <a:pt x="408" y="2765"/>
                    <a:pt x="414" y="2764"/>
                  </a:cubicBezTo>
                  <a:cubicBezTo>
                    <a:pt x="426" y="2761"/>
                    <a:pt x="439" y="2760"/>
                    <a:pt x="453" y="2760"/>
                  </a:cubicBezTo>
                  <a:cubicBezTo>
                    <a:pt x="582" y="2760"/>
                    <a:pt x="736" y="2869"/>
                    <a:pt x="875" y="2869"/>
                  </a:cubicBezTo>
                  <a:cubicBezTo>
                    <a:pt x="922" y="2869"/>
                    <a:pt x="967" y="2857"/>
                    <a:pt x="1009" y="2823"/>
                  </a:cubicBezTo>
                  <a:cubicBezTo>
                    <a:pt x="1199" y="2704"/>
                    <a:pt x="1461" y="2764"/>
                    <a:pt x="1664" y="2645"/>
                  </a:cubicBezTo>
                  <a:cubicBezTo>
                    <a:pt x="1854" y="2526"/>
                    <a:pt x="1961" y="2573"/>
                    <a:pt x="2235" y="2287"/>
                  </a:cubicBezTo>
                  <a:cubicBezTo>
                    <a:pt x="2521" y="2026"/>
                    <a:pt x="2390" y="1335"/>
                    <a:pt x="2235" y="1037"/>
                  </a:cubicBezTo>
                  <a:cubicBezTo>
                    <a:pt x="2092" y="728"/>
                    <a:pt x="1878" y="13"/>
                    <a:pt x="1878" y="13"/>
                  </a:cubicBezTo>
                  <a:cubicBezTo>
                    <a:pt x="1878" y="13"/>
                    <a:pt x="1642" y="1"/>
                    <a:pt x="1354"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5543250" y="3709800"/>
              <a:ext cx="95700" cy="63325"/>
            </a:xfrm>
            <a:custGeom>
              <a:avLst/>
              <a:gdLst/>
              <a:ahLst/>
              <a:cxnLst/>
              <a:rect l="l" t="t" r="r" b="b"/>
              <a:pathLst>
                <a:path w="3828" h="2533" extrusionOk="0">
                  <a:moveTo>
                    <a:pt x="1334" y="1"/>
                  </a:moveTo>
                  <a:cubicBezTo>
                    <a:pt x="1107" y="1"/>
                    <a:pt x="0" y="84"/>
                    <a:pt x="36" y="168"/>
                  </a:cubicBezTo>
                  <a:cubicBezTo>
                    <a:pt x="72" y="239"/>
                    <a:pt x="83" y="346"/>
                    <a:pt x="1048" y="370"/>
                  </a:cubicBezTo>
                  <a:lnTo>
                    <a:pt x="1881" y="977"/>
                  </a:lnTo>
                  <a:cubicBezTo>
                    <a:pt x="1881" y="977"/>
                    <a:pt x="1857" y="1144"/>
                    <a:pt x="1750" y="1144"/>
                  </a:cubicBezTo>
                  <a:cubicBezTo>
                    <a:pt x="1643" y="1144"/>
                    <a:pt x="1262" y="965"/>
                    <a:pt x="1107" y="799"/>
                  </a:cubicBezTo>
                  <a:cubicBezTo>
                    <a:pt x="1057" y="744"/>
                    <a:pt x="987" y="716"/>
                    <a:pt x="925" y="716"/>
                  </a:cubicBezTo>
                  <a:cubicBezTo>
                    <a:pt x="812" y="716"/>
                    <a:pt x="726" y="809"/>
                    <a:pt x="834" y="1001"/>
                  </a:cubicBezTo>
                  <a:cubicBezTo>
                    <a:pt x="988" y="1299"/>
                    <a:pt x="1167" y="1311"/>
                    <a:pt x="1357" y="1537"/>
                  </a:cubicBezTo>
                  <a:cubicBezTo>
                    <a:pt x="1560" y="1751"/>
                    <a:pt x="2227" y="1918"/>
                    <a:pt x="2584" y="2037"/>
                  </a:cubicBezTo>
                  <a:cubicBezTo>
                    <a:pt x="2941" y="2156"/>
                    <a:pt x="3691" y="2406"/>
                    <a:pt x="3762" y="2525"/>
                  </a:cubicBezTo>
                  <a:cubicBezTo>
                    <a:pt x="3766" y="2530"/>
                    <a:pt x="3769" y="2533"/>
                    <a:pt x="3771" y="2533"/>
                  </a:cubicBezTo>
                  <a:cubicBezTo>
                    <a:pt x="3828" y="2533"/>
                    <a:pt x="3762" y="1358"/>
                    <a:pt x="3762" y="1358"/>
                  </a:cubicBezTo>
                  <a:cubicBezTo>
                    <a:pt x="3762" y="1358"/>
                    <a:pt x="3048" y="834"/>
                    <a:pt x="2691" y="620"/>
                  </a:cubicBezTo>
                  <a:cubicBezTo>
                    <a:pt x="2334" y="418"/>
                    <a:pt x="1560" y="13"/>
                    <a:pt x="1334"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5778675" y="4031875"/>
              <a:ext cx="209875" cy="341725"/>
            </a:xfrm>
            <a:custGeom>
              <a:avLst/>
              <a:gdLst/>
              <a:ahLst/>
              <a:cxnLst/>
              <a:rect l="l" t="t" r="r" b="b"/>
              <a:pathLst>
                <a:path w="8395" h="13669" extrusionOk="0">
                  <a:moveTo>
                    <a:pt x="680" y="1"/>
                  </a:moveTo>
                  <a:lnTo>
                    <a:pt x="358" y="3834"/>
                  </a:lnTo>
                  <a:lnTo>
                    <a:pt x="1" y="13312"/>
                  </a:lnTo>
                  <a:lnTo>
                    <a:pt x="2870" y="13669"/>
                  </a:lnTo>
                  <a:lnTo>
                    <a:pt x="3763" y="1882"/>
                  </a:lnTo>
                  <a:lnTo>
                    <a:pt x="5609" y="13550"/>
                  </a:lnTo>
                  <a:lnTo>
                    <a:pt x="8395" y="13538"/>
                  </a:lnTo>
                  <a:lnTo>
                    <a:pt x="7978" y="620"/>
                  </a:lnTo>
                  <a:lnTo>
                    <a:pt x="6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5846850" y="3580625"/>
              <a:ext cx="66400" cy="179825"/>
            </a:xfrm>
            <a:custGeom>
              <a:avLst/>
              <a:gdLst/>
              <a:ahLst/>
              <a:cxnLst/>
              <a:rect l="l" t="t" r="r" b="b"/>
              <a:pathLst>
                <a:path w="2656" h="7193" extrusionOk="0">
                  <a:moveTo>
                    <a:pt x="2656" y="1"/>
                  </a:moveTo>
                  <a:cubicBezTo>
                    <a:pt x="2011" y="325"/>
                    <a:pt x="1538" y="429"/>
                    <a:pt x="1196" y="429"/>
                  </a:cubicBezTo>
                  <a:cubicBezTo>
                    <a:pt x="584" y="429"/>
                    <a:pt x="393" y="96"/>
                    <a:pt x="393" y="96"/>
                  </a:cubicBezTo>
                  <a:lnTo>
                    <a:pt x="108" y="417"/>
                  </a:lnTo>
                  <a:lnTo>
                    <a:pt x="0" y="7192"/>
                  </a:lnTo>
                  <a:lnTo>
                    <a:pt x="143" y="7192"/>
                  </a:lnTo>
                  <a:lnTo>
                    <a:pt x="26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5613475" y="3568725"/>
              <a:ext cx="464975" cy="577500"/>
            </a:xfrm>
            <a:custGeom>
              <a:avLst/>
              <a:gdLst/>
              <a:ahLst/>
              <a:cxnLst/>
              <a:rect l="l" t="t" r="r" b="b"/>
              <a:pathLst>
                <a:path w="18599" h="23100" extrusionOk="0">
                  <a:moveTo>
                    <a:pt x="11931" y="0"/>
                  </a:moveTo>
                  <a:lnTo>
                    <a:pt x="9514" y="6787"/>
                  </a:lnTo>
                  <a:lnTo>
                    <a:pt x="9716" y="536"/>
                  </a:lnTo>
                  <a:lnTo>
                    <a:pt x="9716" y="536"/>
                  </a:lnTo>
                  <a:cubicBezTo>
                    <a:pt x="8478" y="786"/>
                    <a:pt x="7681" y="1536"/>
                    <a:pt x="7681" y="1536"/>
                  </a:cubicBezTo>
                  <a:lnTo>
                    <a:pt x="3763" y="7728"/>
                  </a:lnTo>
                  <a:lnTo>
                    <a:pt x="977" y="6525"/>
                  </a:lnTo>
                  <a:lnTo>
                    <a:pt x="1" y="8609"/>
                  </a:lnTo>
                  <a:cubicBezTo>
                    <a:pt x="1" y="8609"/>
                    <a:pt x="2311" y="10359"/>
                    <a:pt x="4097" y="11026"/>
                  </a:cubicBezTo>
                  <a:cubicBezTo>
                    <a:pt x="4324" y="11113"/>
                    <a:pt x="4535" y="11152"/>
                    <a:pt x="4731" y="11152"/>
                  </a:cubicBezTo>
                  <a:cubicBezTo>
                    <a:pt x="6075" y="11152"/>
                    <a:pt x="6692" y="9347"/>
                    <a:pt x="6692" y="9347"/>
                  </a:cubicBezTo>
                  <a:lnTo>
                    <a:pt x="6692" y="9347"/>
                  </a:lnTo>
                  <a:lnTo>
                    <a:pt x="5144" y="22515"/>
                  </a:lnTo>
                  <a:cubicBezTo>
                    <a:pt x="7105" y="22965"/>
                    <a:pt x="9176" y="23099"/>
                    <a:pt x="10952" y="23099"/>
                  </a:cubicBezTo>
                  <a:cubicBezTo>
                    <a:pt x="13596" y="23099"/>
                    <a:pt x="15586" y="22801"/>
                    <a:pt x="15586" y="22801"/>
                  </a:cubicBezTo>
                  <a:lnTo>
                    <a:pt x="15586" y="16562"/>
                  </a:lnTo>
                  <a:lnTo>
                    <a:pt x="18039" y="16014"/>
                  </a:lnTo>
                  <a:cubicBezTo>
                    <a:pt x="18599" y="10573"/>
                    <a:pt x="16491" y="2953"/>
                    <a:pt x="15717" y="2132"/>
                  </a:cubicBezTo>
                  <a:cubicBezTo>
                    <a:pt x="14955" y="1310"/>
                    <a:pt x="11931" y="0"/>
                    <a:pt x="11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5981100" y="3698200"/>
              <a:ext cx="22350" cy="440850"/>
            </a:xfrm>
            <a:custGeom>
              <a:avLst/>
              <a:gdLst/>
              <a:ahLst/>
              <a:cxnLst/>
              <a:rect l="l" t="t" r="r" b="b"/>
              <a:pathLst>
                <a:path w="894" h="17634" extrusionOk="0">
                  <a:moveTo>
                    <a:pt x="0" y="1"/>
                  </a:moveTo>
                  <a:lnTo>
                    <a:pt x="893" y="17634"/>
                  </a:lnTo>
                  <a:lnTo>
                    <a:pt x="893" y="1140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5767075" y="3691650"/>
              <a:ext cx="32775" cy="136050"/>
            </a:xfrm>
            <a:custGeom>
              <a:avLst/>
              <a:gdLst/>
              <a:ahLst/>
              <a:cxnLst/>
              <a:rect l="l" t="t" r="r" b="b"/>
              <a:pathLst>
                <a:path w="1311" h="5442" extrusionOk="0">
                  <a:moveTo>
                    <a:pt x="1310" y="1"/>
                  </a:moveTo>
                  <a:lnTo>
                    <a:pt x="1" y="5442"/>
                  </a:lnTo>
                  <a:cubicBezTo>
                    <a:pt x="1" y="5442"/>
                    <a:pt x="155" y="5359"/>
                    <a:pt x="548" y="4442"/>
                  </a:cubicBezTo>
                  <a:lnTo>
                    <a:pt x="1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5851900" y="3568725"/>
              <a:ext cx="71175" cy="170575"/>
            </a:xfrm>
            <a:custGeom>
              <a:avLst/>
              <a:gdLst/>
              <a:ahLst/>
              <a:cxnLst/>
              <a:rect l="l" t="t" r="r" b="b"/>
              <a:pathLst>
                <a:path w="2847" h="6823" extrusionOk="0">
                  <a:moveTo>
                    <a:pt x="2394" y="0"/>
                  </a:moveTo>
                  <a:lnTo>
                    <a:pt x="2394" y="4620"/>
                  </a:lnTo>
                  <a:lnTo>
                    <a:pt x="1120" y="4620"/>
                  </a:lnTo>
                  <a:lnTo>
                    <a:pt x="1549" y="5394"/>
                  </a:lnTo>
                  <a:lnTo>
                    <a:pt x="1" y="6823"/>
                  </a:lnTo>
                  <a:lnTo>
                    <a:pt x="2013" y="5644"/>
                  </a:lnTo>
                  <a:lnTo>
                    <a:pt x="1680" y="4918"/>
                  </a:lnTo>
                  <a:lnTo>
                    <a:pt x="2846" y="4918"/>
                  </a:lnTo>
                  <a:lnTo>
                    <a:pt x="2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5811725" y="3583000"/>
              <a:ext cx="44975" cy="156300"/>
            </a:xfrm>
            <a:custGeom>
              <a:avLst/>
              <a:gdLst/>
              <a:ahLst/>
              <a:cxnLst/>
              <a:rect l="l" t="t" r="r" b="b"/>
              <a:pathLst>
                <a:path w="1799" h="6252" extrusionOk="0">
                  <a:moveTo>
                    <a:pt x="1798" y="1"/>
                  </a:moveTo>
                  <a:lnTo>
                    <a:pt x="1" y="3966"/>
                  </a:lnTo>
                  <a:lnTo>
                    <a:pt x="810" y="4347"/>
                  </a:lnTo>
                  <a:lnTo>
                    <a:pt x="251" y="4609"/>
                  </a:lnTo>
                  <a:lnTo>
                    <a:pt x="1608" y="6252"/>
                  </a:lnTo>
                  <a:lnTo>
                    <a:pt x="1608" y="6252"/>
                  </a:lnTo>
                  <a:lnTo>
                    <a:pt x="667" y="4763"/>
                  </a:lnTo>
                  <a:lnTo>
                    <a:pt x="1346" y="4109"/>
                  </a:lnTo>
                  <a:lnTo>
                    <a:pt x="465" y="3906"/>
                  </a:lnTo>
                  <a:lnTo>
                    <a:pt x="1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40"/>
          <p:cNvGrpSpPr/>
          <p:nvPr/>
        </p:nvGrpSpPr>
        <p:grpSpPr>
          <a:xfrm>
            <a:off x="7595395" y="398433"/>
            <a:ext cx="1106616" cy="1106616"/>
            <a:chOff x="7423675" y="301400"/>
            <a:chExt cx="1277700" cy="1277700"/>
          </a:xfrm>
        </p:grpSpPr>
        <p:sp>
          <p:nvSpPr>
            <p:cNvPr id="981" name="Google Shape;981;p40"/>
            <p:cNvSpPr/>
            <p:nvPr/>
          </p:nvSpPr>
          <p:spPr>
            <a:xfrm>
              <a:off x="7423675" y="301400"/>
              <a:ext cx="1277700" cy="1277700"/>
            </a:xfrm>
            <a:prstGeom prst="ellipse">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40"/>
            <p:cNvGrpSpPr/>
            <p:nvPr/>
          </p:nvGrpSpPr>
          <p:grpSpPr>
            <a:xfrm>
              <a:off x="7511250" y="388072"/>
              <a:ext cx="1102550" cy="1104355"/>
              <a:chOff x="8163668" y="864968"/>
              <a:chExt cx="1102550" cy="1104355"/>
            </a:xfrm>
          </p:grpSpPr>
          <p:sp>
            <p:nvSpPr>
              <p:cNvPr id="983" name="Google Shape;983;p40"/>
              <p:cNvSpPr/>
              <p:nvPr/>
            </p:nvSpPr>
            <p:spPr>
              <a:xfrm>
                <a:off x="8163668" y="864968"/>
                <a:ext cx="1102550" cy="1104355"/>
              </a:xfrm>
              <a:custGeom>
                <a:avLst/>
                <a:gdLst/>
                <a:ahLst/>
                <a:cxnLst/>
                <a:rect l="l" t="t" r="r" b="b"/>
                <a:pathLst>
                  <a:path w="7407" h="7419" extrusionOk="0">
                    <a:moveTo>
                      <a:pt x="3704" y="489"/>
                    </a:moveTo>
                    <a:cubicBezTo>
                      <a:pt x="5490" y="489"/>
                      <a:pt x="6930" y="1930"/>
                      <a:pt x="6930" y="3716"/>
                    </a:cubicBezTo>
                    <a:cubicBezTo>
                      <a:pt x="6930" y="5490"/>
                      <a:pt x="5478" y="6954"/>
                      <a:pt x="3704" y="6954"/>
                    </a:cubicBezTo>
                    <a:cubicBezTo>
                      <a:pt x="1918" y="6954"/>
                      <a:pt x="477" y="5501"/>
                      <a:pt x="477" y="3716"/>
                    </a:cubicBezTo>
                    <a:cubicBezTo>
                      <a:pt x="477" y="1930"/>
                      <a:pt x="1918" y="489"/>
                      <a:pt x="3704" y="489"/>
                    </a:cubicBezTo>
                    <a:close/>
                    <a:moveTo>
                      <a:pt x="3704" y="1"/>
                    </a:moveTo>
                    <a:cubicBezTo>
                      <a:pt x="1668" y="1"/>
                      <a:pt x="1" y="1668"/>
                      <a:pt x="1" y="3704"/>
                    </a:cubicBezTo>
                    <a:cubicBezTo>
                      <a:pt x="1" y="5752"/>
                      <a:pt x="1668" y="7418"/>
                      <a:pt x="3704" y="7418"/>
                    </a:cubicBezTo>
                    <a:cubicBezTo>
                      <a:pt x="5740" y="7418"/>
                      <a:pt x="7406" y="5752"/>
                      <a:pt x="7406" y="3704"/>
                    </a:cubicBezTo>
                    <a:cubicBezTo>
                      <a:pt x="7406" y="1668"/>
                      <a:pt x="5740" y="1"/>
                      <a:pt x="3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8261166" y="962468"/>
                <a:ext cx="907554" cy="909355"/>
              </a:xfrm>
              <a:custGeom>
                <a:avLst/>
                <a:gdLst/>
                <a:ahLst/>
                <a:cxnLst/>
                <a:rect l="l" t="t" r="r" b="b"/>
                <a:pathLst>
                  <a:path w="6097" h="6109" extrusionOk="0">
                    <a:moveTo>
                      <a:pt x="3049" y="489"/>
                    </a:moveTo>
                    <a:cubicBezTo>
                      <a:pt x="4477" y="489"/>
                      <a:pt x="5620" y="1656"/>
                      <a:pt x="5620" y="3072"/>
                    </a:cubicBezTo>
                    <a:cubicBezTo>
                      <a:pt x="5620" y="4477"/>
                      <a:pt x="4465" y="5644"/>
                      <a:pt x="3049" y="5644"/>
                    </a:cubicBezTo>
                    <a:cubicBezTo>
                      <a:pt x="1620" y="5644"/>
                      <a:pt x="477" y="4477"/>
                      <a:pt x="477" y="3072"/>
                    </a:cubicBezTo>
                    <a:cubicBezTo>
                      <a:pt x="477" y="1644"/>
                      <a:pt x="1632" y="489"/>
                      <a:pt x="3049" y="489"/>
                    </a:cubicBezTo>
                    <a:close/>
                    <a:moveTo>
                      <a:pt x="3049" y="1"/>
                    </a:moveTo>
                    <a:cubicBezTo>
                      <a:pt x="1370" y="1"/>
                      <a:pt x="1" y="1370"/>
                      <a:pt x="1" y="3049"/>
                    </a:cubicBezTo>
                    <a:cubicBezTo>
                      <a:pt x="1" y="4739"/>
                      <a:pt x="1370" y="6109"/>
                      <a:pt x="3049" y="6109"/>
                    </a:cubicBezTo>
                    <a:cubicBezTo>
                      <a:pt x="4727" y="6109"/>
                      <a:pt x="6097" y="4739"/>
                      <a:pt x="6097" y="3049"/>
                    </a:cubicBezTo>
                    <a:cubicBezTo>
                      <a:pt x="6097" y="1370"/>
                      <a:pt x="4727" y="1"/>
                      <a:pt x="3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8566014" y="962468"/>
                <a:ext cx="602704" cy="514145"/>
              </a:xfrm>
              <a:custGeom>
                <a:avLst/>
                <a:gdLst/>
                <a:ahLst/>
                <a:cxnLst/>
                <a:rect l="l" t="t" r="r" b="b"/>
                <a:pathLst>
                  <a:path w="4049" h="3454" extrusionOk="0">
                    <a:moveTo>
                      <a:pt x="1001" y="1"/>
                    </a:moveTo>
                    <a:cubicBezTo>
                      <a:pt x="643" y="1"/>
                      <a:pt x="322" y="60"/>
                      <a:pt x="0" y="167"/>
                    </a:cubicBezTo>
                    <a:lnTo>
                      <a:pt x="0" y="667"/>
                    </a:lnTo>
                    <a:cubicBezTo>
                      <a:pt x="310" y="536"/>
                      <a:pt x="643" y="465"/>
                      <a:pt x="1001" y="465"/>
                    </a:cubicBezTo>
                    <a:cubicBezTo>
                      <a:pt x="2429" y="465"/>
                      <a:pt x="3572" y="1620"/>
                      <a:pt x="3572" y="3037"/>
                    </a:cubicBezTo>
                    <a:cubicBezTo>
                      <a:pt x="3572" y="3192"/>
                      <a:pt x="3560" y="3322"/>
                      <a:pt x="3549" y="3453"/>
                    </a:cubicBezTo>
                    <a:lnTo>
                      <a:pt x="4025" y="3453"/>
                    </a:lnTo>
                    <a:cubicBezTo>
                      <a:pt x="4037" y="3322"/>
                      <a:pt x="4049" y="3168"/>
                      <a:pt x="4049" y="3037"/>
                    </a:cubicBezTo>
                    <a:cubicBezTo>
                      <a:pt x="4049" y="1370"/>
                      <a:pt x="2679"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8431303" y="1134394"/>
                <a:ext cx="567277" cy="567286"/>
              </a:xfrm>
              <a:custGeom>
                <a:avLst/>
                <a:gdLst/>
                <a:ahLst/>
                <a:cxnLst/>
                <a:rect l="l" t="t" r="r" b="b"/>
                <a:pathLst>
                  <a:path w="3811" h="3811" extrusionOk="0">
                    <a:moveTo>
                      <a:pt x="1906" y="1"/>
                    </a:moveTo>
                    <a:cubicBezTo>
                      <a:pt x="858" y="1"/>
                      <a:pt x="1" y="858"/>
                      <a:pt x="1" y="1906"/>
                    </a:cubicBezTo>
                    <a:cubicBezTo>
                      <a:pt x="1" y="2965"/>
                      <a:pt x="858" y="3811"/>
                      <a:pt x="1906" y="3811"/>
                    </a:cubicBezTo>
                    <a:cubicBezTo>
                      <a:pt x="2953" y="3811"/>
                      <a:pt x="3811" y="2965"/>
                      <a:pt x="3811" y="1906"/>
                    </a:cubicBezTo>
                    <a:cubicBezTo>
                      <a:pt x="3811" y="858"/>
                      <a:pt x="2953" y="1"/>
                      <a:pt x="19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8714866" y="1132608"/>
                <a:ext cx="265999" cy="283718"/>
              </a:xfrm>
              <a:custGeom>
                <a:avLst/>
                <a:gdLst/>
                <a:ahLst/>
                <a:cxnLst/>
                <a:rect l="l" t="t" r="r" b="b"/>
                <a:pathLst>
                  <a:path w="1787" h="1906" extrusionOk="0">
                    <a:moveTo>
                      <a:pt x="1" y="1"/>
                    </a:moveTo>
                    <a:lnTo>
                      <a:pt x="1" y="1906"/>
                    </a:lnTo>
                    <a:lnTo>
                      <a:pt x="1787" y="1275"/>
                    </a:lnTo>
                    <a:cubicBezTo>
                      <a:pt x="1525" y="536"/>
                      <a:pt x="82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8" name="Google Shape;988;p40"/>
          <p:cNvGrpSpPr/>
          <p:nvPr/>
        </p:nvGrpSpPr>
        <p:grpSpPr>
          <a:xfrm>
            <a:off x="6781395" y="2525459"/>
            <a:ext cx="196869" cy="196869"/>
            <a:chOff x="292035" y="246950"/>
            <a:chExt cx="461700" cy="461700"/>
          </a:xfrm>
        </p:grpSpPr>
        <p:sp>
          <p:nvSpPr>
            <p:cNvPr id="989" name="Google Shape;989;p40"/>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40"/>
          <p:cNvGrpSpPr/>
          <p:nvPr/>
        </p:nvGrpSpPr>
        <p:grpSpPr>
          <a:xfrm>
            <a:off x="8239713" y="1823112"/>
            <a:ext cx="196869" cy="196869"/>
            <a:chOff x="292035" y="246950"/>
            <a:chExt cx="461700" cy="461700"/>
          </a:xfrm>
        </p:grpSpPr>
        <p:sp>
          <p:nvSpPr>
            <p:cNvPr id="994" name="Google Shape;994;p40"/>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40"/>
          <p:cNvGrpSpPr/>
          <p:nvPr/>
        </p:nvGrpSpPr>
        <p:grpSpPr>
          <a:xfrm>
            <a:off x="6412483" y="698114"/>
            <a:ext cx="268986" cy="268986"/>
            <a:chOff x="292035" y="246950"/>
            <a:chExt cx="461700" cy="461700"/>
          </a:xfrm>
        </p:grpSpPr>
        <p:sp>
          <p:nvSpPr>
            <p:cNvPr id="999" name="Google Shape;999;p40"/>
            <p:cNvSpPr/>
            <p:nvPr/>
          </p:nvSpPr>
          <p:spPr>
            <a:xfrm>
              <a:off x="487635" y="246950"/>
              <a:ext cx="705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rot="27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rot="5400000">
              <a:off x="487485" y="247000"/>
              <a:ext cx="708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rot="81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40"/>
          <p:cNvSpPr/>
          <p:nvPr/>
        </p:nvSpPr>
        <p:spPr>
          <a:xfrm>
            <a:off x="6963268" y="698128"/>
            <a:ext cx="544642" cy="109755"/>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6084161" y="1245605"/>
            <a:ext cx="755017" cy="174961"/>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2945;p67">
            <a:extLst>
              <a:ext uri="{FF2B5EF4-FFF2-40B4-BE49-F238E27FC236}">
                <a16:creationId xmlns:a16="http://schemas.microsoft.com/office/drawing/2014/main" id="{24CEECA5-2594-41AA-9213-C6AB06CDF087}"/>
              </a:ext>
            </a:extLst>
          </p:cNvPr>
          <p:cNvGrpSpPr/>
          <p:nvPr/>
        </p:nvGrpSpPr>
        <p:grpSpPr>
          <a:xfrm>
            <a:off x="55857" y="64497"/>
            <a:ext cx="2404081" cy="2624437"/>
            <a:chOff x="701800" y="1063750"/>
            <a:chExt cx="2990150" cy="3264225"/>
          </a:xfrm>
        </p:grpSpPr>
        <p:sp>
          <p:nvSpPr>
            <p:cNvPr id="80" name="Google Shape;2946;p67">
              <a:extLst>
                <a:ext uri="{FF2B5EF4-FFF2-40B4-BE49-F238E27FC236}">
                  <a16:creationId xmlns:a16="http://schemas.microsoft.com/office/drawing/2014/main" id="{D7A7B0AA-B888-447C-BFDA-245D01F3F084}"/>
                </a:ext>
              </a:extLst>
            </p:cNvPr>
            <p:cNvSpPr/>
            <p:nvPr/>
          </p:nvSpPr>
          <p:spPr>
            <a:xfrm>
              <a:off x="2537650" y="1677075"/>
              <a:ext cx="500075" cy="482375"/>
            </a:xfrm>
            <a:custGeom>
              <a:avLst/>
              <a:gdLst/>
              <a:ahLst/>
              <a:cxnLst/>
              <a:rect l="l" t="t" r="r" b="b"/>
              <a:pathLst>
                <a:path w="20003" h="19295" extrusionOk="0">
                  <a:moveTo>
                    <a:pt x="1032" y="1"/>
                  </a:moveTo>
                  <a:cubicBezTo>
                    <a:pt x="472" y="1"/>
                    <a:pt x="0" y="633"/>
                    <a:pt x="452" y="1198"/>
                  </a:cubicBezTo>
                  <a:cubicBezTo>
                    <a:pt x="5528" y="7793"/>
                    <a:pt x="12094" y="13325"/>
                    <a:pt x="18082" y="19009"/>
                  </a:cubicBezTo>
                  <a:cubicBezTo>
                    <a:pt x="18297" y="19209"/>
                    <a:pt x="18537" y="19294"/>
                    <a:pt x="18765" y="19294"/>
                  </a:cubicBezTo>
                  <a:cubicBezTo>
                    <a:pt x="19439" y="19294"/>
                    <a:pt x="20002" y="18551"/>
                    <a:pt x="19480" y="17824"/>
                  </a:cubicBezTo>
                  <a:cubicBezTo>
                    <a:pt x="17140" y="14359"/>
                    <a:pt x="13826" y="11654"/>
                    <a:pt x="10787" y="8827"/>
                  </a:cubicBezTo>
                  <a:cubicBezTo>
                    <a:pt x="7747" y="5970"/>
                    <a:pt x="4465" y="3265"/>
                    <a:pt x="1607" y="255"/>
                  </a:cubicBezTo>
                  <a:cubicBezTo>
                    <a:pt x="1428" y="76"/>
                    <a:pt x="1225" y="1"/>
                    <a:pt x="10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47;p67">
              <a:extLst>
                <a:ext uri="{FF2B5EF4-FFF2-40B4-BE49-F238E27FC236}">
                  <a16:creationId xmlns:a16="http://schemas.microsoft.com/office/drawing/2014/main" id="{9679AA60-167D-44CD-AA82-A6A53746ACC6}"/>
                </a:ext>
              </a:extLst>
            </p:cNvPr>
            <p:cNvSpPr/>
            <p:nvPr/>
          </p:nvSpPr>
          <p:spPr>
            <a:xfrm>
              <a:off x="2284500" y="1785800"/>
              <a:ext cx="722675" cy="612900"/>
            </a:xfrm>
            <a:custGeom>
              <a:avLst/>
              <a:gdLst/>
              <a:ahLst/>
              <a:cxnLst/>
              <a:rect l="l" t="t" r="r" b="b"/>
              <a:pathLst>
                <a:path w="28907" h="24516" extrusionOk="0">
                  <a:moveTo>
                    <a:pt x="1020" y="0"/>
                  </a:moveTo>
                  <a:cubicBezTo>
                    <a:pt x="448" y="0"/>
                    <a:pt x="1" y="743"/>
                    <a:pt x="396" y="1286"/>
                  </a:cubicBezTo>
                  <a:cubicBezTo>
                    <a:pt x="2220" y="3657"/>
                    <a:pt x="4499" y="5451"/>
                    <a:pt x="6748" y="7457"/>
                  </a:cubicBezTo>
                  <a:cubicBezTo>
                    <a:pt x="8755" y="9341"/>
                    <a:pt x="10822" y="11165"/>
                    <a:pt x="12858" y="12928"/>
                  </a:cubicBezTo>
                  <a:cubicBezTo>
                    <a:pt x="14986" y="14752"/>
                    <a:pt x="17144" y="16545"/>
                    <a:pt x="19332" y="18369"/>
                  </a:cubicBezTo>
                  <a:cubicBezTo>
                    <a:pt x="21642" y="20344"/>
                    <a:pt x="23922" y="22746"/>
                    <a:pt x="26536" y="24296"/>
                  </a:cubicBezTo>
                  <a:cubicBezTo>
                    <a:pt x="26788" y="24449"/>
                    <a:pt x="27032" y="24515"/>
                    <a:pt x="27257" y="24515"/>
                  </a:cubicBezTo>
                  <a:cubicBezTo>
                    <a:pt x="28284" y="24515"/>
                    <a:pt x="28907" y="23132"/>
                    <a:pt x="27934" y="22259"/>
                  </a:cubicBezTo>
                  <a:cubicBezTo>
                    <a:pt x="25746" y="20314"/>
                    <a:pt x="23041" y="18855"/>
                    <a:pt x="20700" y="17122"/>
                  </a:cubicBezTo>
                  <a:cubicBezTo>
                    <a:pt x="18420" y="15451"/>
                    <a:pt x="16293" y="13657"/>
                    <a:pt x="14165" y="11834"/>
                  </a:cubicBezTo>
                  <a:cubicBezTo>
                    <a:pt x="11885" y="9858"/>
                    <a:pt x="9606" y="7852"/>
                    <a:pt x="7387" y="5755"/>
                  </a:cubicBezTo>
                  <a:cubicBezTo>
                    <a:pt x="5381" y="3870"/>
                    <a:pt x="3679" y="1803"/>
                    <a:pt x="1429" y="131"/>
                  </a:cubicBezTo>
                  <a:cubicBezTo>
                    <a:pt x="1292" y="40"/>
                    <a:pt x="1153" y="0"/>
                    <a:pt x="10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48;p67">
              <a:extLst>
                <a:ext uri="{FF2B5EF4-FFF2-40B4-BE49-F238E27FC236}">
                  <a16:creationId xmlns:a16="http://schemas.microsoft.com/office/drawing/2014/main" id="{C0C17C60-C32C-43F4-8CB6-6180DEF15263}"/>
                </a:ext>
              </a:extLst>
            </p:cNvPr>
            <p:cNvSpPr/>
            <p:nvPr/>
          </p:nvSpPr>
          <p:spPr>
            <a:xfrm>
              <a:off x="2185625" y="1967650"/>
              <a:ext cx="626275" cy="568900"/>
            </a:xfrm>
            <a:custGeom>
              <a:avLst/>
              <a:gdLst/>
              <a:ahLst/>
              <a:cxnLst/>
              <a:rect l="l" t="t" r="r" b="b"/>
              <a:pathLst>
                <a:path w="25051" h="22756" extrusionOk="0">
                  <a:moveTo>
                    <a:pt x="548" y="0"/>
                  </a:moveTo>
                  <a:cubicBezTo>
                    <a:pt x="221" y="0"/>
                    <a:pt x="1" y="393"/>
                    <a:pt x="217" y="730"/>
                  </a:cubicBezTo>
                  <a:cubicBezTo>
                    <a:pt x="1676" y="2918"/>
                    <a:pt x="3956" y="4712"/>
                    <a:pt x="5840" y="6535"/>
                  </a:cubicBezTo>
                  <a:cubicBezTo>
                    <a:pt x="7816" y="8389"/>
                    <a:pt x="9761" y="10274"/>
                    <a:pt x="11737" y="12128"/>
                  </a:cubicBezTo>
                  <a:cubicBezTo>
                    <a:pt x="13591" y="13861"/>
                    <a:pt x="15445" y="15624"/>
                    <a:pt x="17360" y="17356"/>
                  </a:cubicBezTo>
                  <a:cubicBezTo>
                    <a:pt x="19245" y="19119"/>
                    <a:pt x="21129" y="21277"/>
                    <a:pt x="23318" y="22615"/>
                  </a:cubicBezTo>
                  <a:cubicBezTo>
                    <a:pt x="23485" y="22713"/>
                    <a:pt x="23656" y="22756"/>
                    <a:pt x="23818" y="22756"/>
                  </a:cubicBezTo>
                  <a:cubicBezTo>
                    <a:pt x="24510" y="22756"/>
                    <a:pt x="25051" y="21967"/>
                    <a:pt x="24534" y="21277"/>
                  </a:cubicBezTo>
                  <a:cubicBezTo>
                    <a:pt x="23044" y="19332"/>
                    <a:pt x="20886" y="17782"/>
                    <a:pt x="19062" y="16140"/>
                  </a:cubicBezTo>
                  <a:cubicBezTo>
                    <a:pt x="17056" y="14317"/>
                    <a:pt x="15050" y="12554"/>
                    <a:pt x="13014" y="10730"/>
                  </a:cubicBezTo>
                  <a:lnTo>
                    <a:pt x="7330" y="5593"/>
                  </a:lnTo>
                  <a:cubicBezTo>
                    <a:pt x="5263" y="3739"/>
                    <a:pt x="3226" y="1459"/>
                    <a:pt x="825" y="91"/>
                  </a:cubicBezTo>
                  <a:cubicBezTo>
                    <a:pt x="729" y="28"/>
                    <a:pt x="635" y="0"/>
                    <a:pt x="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49;p67">
              <a:extLst>
                <a:ext uri="{FF2B5EF4-FFF2-40B4-BE49-F238E27FC236}">
                  <a16:creationId xmlns:a16="http://schemas.microsoft.com/office/drawing/2014/main" id="{AD7D1D1D-88AB-494C-8C4F-23A2802BF7F8}"/>
                </a:ext>
              </a:extLst>
            </p:cNvPr>
            <p:cNvSpPr/>
            <p:nvPr/>
          </p:nvSpPr>
          <p:spPr>
            <a:xfrm>
              <a:off x="2163875" y="2214125"/>
              <a:ext cx="431825" cy="381975"/>
            </a:xfrm>
            <a:custGeom>
              <a:avLst/>
              <a:gdLst/>
              <a:ahLst/>
              <a:cxnLst/>
              <a:rect l="l" t="t" r="r" b="b"/>
              <a:pathLst>
                <a:path w="17273" h="15279" extrusionOk="0">
                  <a:moveTo>
                    <a:pt x="1066" y="0"/>
                  </a:moveTo>
                  <a:cubicBezTo>
                    <a:pt x="495" y="0"/>
                    <a:pt x="0" y="683"/>
                    <a:pt x="449" y="1266"/>
                  </a:cubicBezTo>
                  <a:cubicBezTo>
                    <a:pt x="4430" y="6676"/>
                    <a:pt x="9750" y="11053"/>
                    <a:pt x="15099" y="15066"/>
                  </a:cubicBezTo>
                  <a:cubicBezTo>
                    <a:pt x="15303" y="15214"/>
                    <a:pt x="15510" y="15278"/>
                    <a:pt x="15707" y="15278"/>
                  </a:cubicBezTo>
                  <a:cubicBezTo>
                    <a:pt x="16598" y="15278"/>
                    <a:pt x="17272" y="13969"/>
                    <a:pt x="16376" y="13272"/>
                  </a:cubicBezTo>
                  <a:cubicBezTo>
                    <a:pt x="11118" y="9442"/>
                    <a:pt x="5920" y="5217"/>
                    <a:pt x="1664" y="293"/>
                  </a:cubicBezTo>
                  <a:cubicBezTo>
                    <a:pt x="1481" y="86"/>
                    <a:pt x="1269" y="0"/>
                    <a:pt x="1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50;p67">
              <a:extLst>
                <a:ext uri="{FF2B5EF4-FFF2-40B4-BE49-F238E27FC236}">
                  <a16:creationId xmlns:a16="http://schemas.microsoft.com/office/drawing/2014/main" id="{0BDD8279-92E9-441D-8EB3-8533076B4A91}"/>
                </a:ext>
              </a:extLst>
            </p:cNvPr>
            <p:cNvSpPr/>
            <p:nvPr/>
          </p:nvSpPr>
          <p:spPr>
            <a:xfrm>
              <a:off x="1922700" y="2605725"/>
              <a:ext cx="367450" cy="282700"/>
            </a:xfrm>
            <a:custGeom>
              <a:avLst/>
              <a:gdLst/>
              <a:ahLst/>
              <a:cxnLst/>
              <a:rect l="l" t="t" r="r" b="b"/>
              <a:pathLst>
                <a:path w="14698" h="11308" extrusionOk="0">
                  <a:moveTo>
                    <a:pt x="1197" y="0"/>
                  </a:moveTo>
                  <a:cubicBezTo>
                    <a:pt x="584" y="0"/>
                    <a:pt x="1" y="675"/>
                    <a:pt x="551" y="1225"/>
                  </a:cubicBezTo>
                  <a:cubicBezTo>
                    <a:pt x="2406" y="3140"/>
                    <a:pt x="4533" y="4721"/>
                    <a:pt x="6631" y="6271"/>
                  </a:cubicBezTo>
                  <a:cubicBezTo>
                    <a:pt x="8880" y="7943"/>
                    <a:pt x="11220" y="9736"/>
                    <a:pt x="13622" y="11226"/>
                  </a:cubicBezTo>
                  <a:cubicBezTo>
                    <a:pt x="13712" y="11282"/>
                    <a:pt x="13809" y="11307"/>
                    <a:pt x="13904" y="11307"/>
                  </a:cubicBezTo>
                  <a:cubicBezTo>
                    <a:pt x="14319" y="11307"/>
                    <a:pt x="14697" y="10831"/>
                    <a:pt x="14351" y="10435"/>
                  </a:cubicBezTo>
                  <a:cubicBezTo>
                    <a:pt x="12649" y="8490"/>
                    <a:pt x="10552" y="6727"/>
                    <a:pt x="8576" y="5025"/>
                  </a:cubicBezTo>
                  <a:cubicBezTo>
                    <a:pt x="6448" y="3171"/>
                    <a:pt x="4077" y="1377"/>
                    <a:pt x="1585" y="101"/>
                  </a:cubicBezTo>
                  <a:cubicBezTo>
                    <a:pt x="1462" y="31"/>
                    <a:pt x="1329" y="0"/>
                    <a:pt x="1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51;p67">
              <a:extLst>
                <a:ext uri="{FF2B5EF4-FFF2-40B4-BE49-F238E27FC236}">
                  <a16:creationId xmlns:a16="http://schemas.microsoft.com/office/drawing/2014/main" id="{48F0FF07-9214-415D-BA2C-E66D96333DCC}"/>
                </a:ext>
              </a:extLst>
            </p:cNvPr>
            <p:cNvSpPr/>
            <p:nvPr/>
          </p:nvSpPr>
          <p:spPr>
            <a:xfrm>
              <a:off x="1740450" y="2678250"/>
              <a:ext cx="590125" cy="446775"/>
            </a:xfrm>
            <a:custGeom>
              <a:avLst/>
              <a:gdLst/>
              <a:ahLst/>
              <a:cxnLst/>
              <a:rect l="l" t="t" r="r" b="b"/>
              <a:pathLst>
                <a:path w="23605" h="17871" extrusionOk="0">
                  <a:moveTo>
                    <a:pt x="861" y="1"/>
                  </a:moveTo>
                  <a:cubicBezTo>
                    <a:pt x="424" y="1"/>
                    <a:pt x="1" y="475"/>
                    <a:pt x="242" y="878"/>
                  </a:cubicBezTo>
                  <a:cubicBezTo>
                    <a:pt x="1246" y="2610"/>
                    <a:pt x="2826" y="3887"/>
                    <a:pt x="4315" y="5194"/>
                  </a:cubicBezTo>
                  <a:cubicBezTo>
                    <a:pt x="6139" y="6835"/>
                    <a:pt x="8024" y="8385"/>
                    <a:pt x="9999" y="9875"/>
                  </a:cubicBezTo>
                  <a:cubicBezTo>
                    <a:pt x="13586" y="12610"/>
                    <a:pt x="17446" y="15923"/>
                    <a:pt x="21611" y="17747"/>
                  </a:cubicBezTo>
                  <a:cubicBezTo>
                    <a:pt x="21797" y="17832"/>
                    <a:pt x="21972" y="17870"/>
                    <a:pt x="22132" y="17870"/>
                  </a:cubicBezTo>
                  <a:cubicBezTo>
                    <a:pt x="23173" y="17870"/>
                    <a:pt x="23605" y="16262"/>
                    <a:pt x="22735" y="15498"/>
                  </a:cubicBezTo>
                  <a:cubicBezTo>
                    <a:pt x="19361" y="12519"/>
                    <a:pt x="15136" y="10361"/>
                    <a:pt x="11519" y="7686"/>
                  </a:cubicBezTo>
                  <a:cubicBezTo>
                    <a:pt x="9787" y="6379"/>
                    <a:pt x="8085" y="5011"/>
                    <a:pt x="6352" y="3735"/>
                  </a:cubicBezTo>
                  <a:cubicBezTo>
                    <a:pt x="4650" y="2428"/>
                    <a:pt x="3008" y="847"/>
                    <a:pt x="1033" y="27"/>
                  </a:cubicBezTo>
                  <a:cubicBezTo>
                    <a:pt x="976" y="9"/>
                    <a:pt x="918" y="1"/>
                    <a:pt x="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52;p67">
              <a:extLst>
                <a:ext uri="{FF2B5EF4-FFF2-40B4-BE49-F238E27FC236}">
                  <a16:creationId xmlns:a16="http://schemas.microsoft.com/office/drawing/2014/main" id="{2B6AF8F7-7B5F-4347-A5CB-7D02D910ED96}"/>
                </a:ext>
              </a:extLst>
            </p:cNvPr>
            <p:cNvSpPr/>
            <p:nvPr/>
          </p:nvSpPr>
          <p:spPr>
            <a:xfrm>
              <a:off x="1566575" y="2824550"/>
              <a:ext cx="674650" cy="517000"/>
            </a:xfrm>
            <a:custGeom>
              <a:avLst/>
              <a:gdLst/>
              <a:ahLst/>
              <a:cxnLst/>
              <a:rect l="l" t="t" r="r" b="b"/>
              <a:pathLst>
                <a:path w="26986" h="20680" extrusionOk="0">
                  <a:moveTo>
                    <a:pt x="967" y="0"/>
                  </a:moveTo>
                  <a:cubicBezTo>
                    <a:pt x="453" y="0"/>
                    <a:pt x="0" y="655"/>
                    <a:pt x="450" y="1105"/>
                  </a:cubicBezTo>
                  <a:cubicBezTo>
                    <a:pt x="4401" y="4965"/>
                    <a:pt x="8687" y="8400"/>
                    <a:pt x="13064" y="11774"/>
                  </a:cubicBezTo>
                  <a:cubicBezTo>
                    <a:pt x="15252" y="13476"/>
                    <a:pt x="17502" y="15117"/>
                    <a:pt x="19690" y="16789"/>
                  </a:cubicBezTo>
                  <a:cubicBezTo>
                    <a:pt x="21514" y="18157"/>
                    <a:pt x="23733" y="20588"/>
                    <a:pt x="26134" y="20679"/>
                  </a:cubicBezTo>
                  <a:cubicBezTo>
                    <a:pt x="26681" y="20679"/>
                    <a:pt x="26985" y="20163"/>
                    <a:pt x="26833" y="19646"/>
                  </a:cubicBezTo>
                  <a:cubicBezTo>
                    <a:pt x="26164" y="17518"/>
                    <a:pt x="23581" y="16333"/>
                    <a:pt x="21879" y="15087"/>
                  </a:cubicBezTo>
                  <a:lnTo>
                    <a:pt x="14796" y="9950"/>
                  </a:lnTo>
                  <a:cubicBezTo>
                    <a:pt x="10237" y="6758"/>
                    <a:pt x="5799" y="3415"/>
                    <a:pt x="1301" y="102"/>
                  </a:cubicBezTo>
                  <a:cubicBezTo>
                    <a:pt x="1192" y="31"/>
                    <a:pt x="1078" y="0"/>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53;p67">
              <a:extLst>
                <a:ext uri="{FF2B5EF4-FFF2-40B4-BE49-F238E27FC236}">
                  <a16:creationId xmlns:a16="http://schemas.microsoft.com/office/drawing/2014/main" id="{EA0FE427-E11F-4C8E-935B-9D2121C6390E}"/>
                </a:ext>
              </a:extLst>
            </p:cNvPr>
            <p:cNvSpPr/>
            <p:nvPr/>
          </p:nvSpPr>
          <p:spPr>
            <a:xfrm>
              <a:off x="1446850" y="3005575"/>
              <a:ext cx="639425" cy="478425"/>
            </a:xfrm>
            <a:custGeom>
              <a:avLst/>
              <a:gdLst/>
              <a:ahLst/>
              <a:cxnLst/>
              <a:rect l="l" t="t" r="r" b="b"/>
              <a:pathLst>
                <a:path w="25577" h="19137" extrusionOk="0">
                  <a:moveTo>
                    <a:pt x="796" y="0"/>
                  </a:moveTo>
                  <a:cubicBezTo>
                    <a:pt x="339" y="0"/>
                    <a:pt x="1" y="559"/>
                    <a:pt x="315" y="946"/>
                  </a:cubicBezTo>
                  <a:cubicBezTo>
                    <a:pt x="3597" y="4897"/>
                    <a:pt x="7761" y="8058"/>
                    <a:pt x="11865" y="11098"/>
                  </a:cubicBezTo>
                  <a:cubicBezTo>
                    <a:pt x="14053" y="12709"/>
                    <a:pt x="16211" y="14229"/>
                    <a:pt x="18461" y="15718"/>
                  </a:cubicBezTo>
                  <a:cubicBezTo>
                    <a:pt x="20224" y="16904"/>
                    <a:pt x="22199" y="18697"/>
                    <a:pt x="24388" y="19122"/>
                  </a:cubicBezTo>
                  <a:cubicBezTo>
                    <a:pt x="24442" y="19132"/>
                    <a:pt x="24495" y="19137"/>
                    <a:pt x="24545" y="19137"/>
                  </a:cubicBezTo>
                  <a:cubicBezTo>
                    <a:pt x="25282" y="19137"/>
                    <a:pt x="25577" y="18143"/>
                    <a:pt x="25178" y="17603"/>
                  </a:cubicBezTo>
                  <a:cubicBezTo>
                    <a:pt x="23871" y="15840"/>
                    <a:pt x="21257" y="14806"/>
                    <a:pt x="19464" y="13560"/>
                  </a:cubicBezTo>
                  <a:cubicBezTo>
                    <a:pt x="17336" y="12162"/>
                    <a:pt x="15269" y="10733"/>
                    <a:pt x="13202" y="9244"/>
                  </a:cubicBezTo>
                  <a:cubicBezTo>
                    <a:pt x="9099" y="6326"/>
                    <a:pt x="5239" y="3104"/>
                    <a:pt x="1166" y="125"/>
                  </a:cubicBezTo>
                  <a:cubicBezTo>
                    <a:pt x="1041" y="38"/>
                    <a:pt x="915" y="0"/>
                    <a:pt x="7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54;p67">
              <a:extLst>
                <a:ext uri="{FF2B5EF4-FFF2-40B4-BE49-F238E27FC236}">
                  <a16:creationId xmlns:a16="http://schemas.microsoft.com/office/drawing/2014/main" id="{8F3340A9-7087-4D7E-AB2A-D44062482CD8}"/>
                </a:ext>
              </a:extLst>
            </p:cNvPr>
            <p:cNvSpPr/>
            <p:nvPr/>
          </p:nvSpPr>
          <p:spPr>
            <a:xfrm>
              <a:off x="1456850" y="3247725"/>
              <a:ext cx="401150" cy="287625"/>
            </a:xfrm>
            <a:custGeom>
              <a:avLst/>
              <a:gdLst/>
              <a:ahLst/>
              <a:cxnLst/>
              <a:rect l="l" t="t" r="r" b="b"/>
              <a:pathLst>
                <a:path w="16046" h="11505" extrusionOk="0">
                  <a:moveTo>
                    <a:pt x="743" y="0"/>
                  </a:moveTo>
                  <a:cubicBezTo>
                    <a:pt x="352" y="0"/>
                    <a:pt x="0" y="419"/>
                    <a:pt x="340" y="804"/>
                  </a:cubicBezTo>
                  <a:cubicBezTo>
                    <a:pt x="2285" y="3023"/>
                    <a:pt x="4687" y="4847"/>
                    <a:pt x="7118" y="6518"/>
                  </a:cubicBezTo>
                  <a:cubicBezTo>
                    <a:pt x="9459" y="8099"/>
                    <a:pt x="11982" y="10348"/>
                    <a:pt x="14596" y="11443"/>
                  </a:cubicBezTo>
                  <a:cubicBezTo>
                    <a:pt x="14701" y="11485"/>
                    <a:pt x="14803" y="11505"/>
                    <a:pt x="14902" y="11505"/>
                  </a:cubicBezTo>
                  <a:cubicBezTo>
                    <a:pt x="15575" y="11505"/>
                    <a:pt x="16046" y="10601"/>
                    <a:pt x="15568" y="10044"/>
                  </a:cubicBezTo>
                  <a:cubicBezTo>
                    <a:pt x="13927" y="8008"/>
                    <a:pt x="10948" y="6731"/>
                    <a:pt x="8729" y="5363"/>
                  </a:cubicBezTo>
                  <a:cubicBezTo>
                    <a:pt x="6146" y="3752"/>
                    <a:pt x="3380" y="2233"/>
                    <a:pt x="1130" y="166"/>
                  </a:cubicBezTo>
                  <a:cubicBezTo>
                    <a:pt x="1014" y="50"/>
                    <a:pt x="876"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55;p67">
              <a:extLst>
                <a:ext uri="{FF2B5EF4-FFF2-40B4-BE49-F238E27FC236}">
                  <a16:creationId xmlns:a16="http://schemas.microsoft.com/office/drawing/2014/main" id="{D281E5EF-1F2E-4894-B595-26864C1DDC94}"/>
                </a:ext>
              </a:extLst>
            </p:cNvPr>
            <p:cNvSpPr/>
            <p:nvPr/>
          </p:nvSpPr>
          <p:spPr>
            <a:xfrm>
              <a:off x="1073250" y="3505450"/>
              <a:ext cx="485850" cy="328725"/>
            </a:xfrm>
            <a:custGeom>
              <a:avLst/>
              <a:gdLst/>
              <a:ahLst/>
              <a:cxnLst/>
              <a:rect l="l" t="t" r="r" b="b"/>
              <a:pathLst>
                <a:path w="19434" h="13149" extrusionOk="0">
                  <a:moveTo>
                    <a:pt x="1380" y="1"/>
                  </a:moveTo>
                  <a:cubicBezTo>
                    <a:pt x="593" y="1"/>
                    <a:pt x="1" y="1227"/>
                    <a:pt x="790" y="1893"/>
                  </a:cubicBezTo>
                  <a:cubicBezTo>
                    <a:pt x="3465" y="4173"/>
                    <a:pt x="6231" y="6362"/>
                    <a:pt x="9149" y="8337"/>
                  </a:cubicBezTo>
                  <a:cubicBezTo>
                    <a:pt x="11733" y="10039"/>
                    <a:pt x="14863" y="12380"/>
                    <a:pt x="17842" y="13109"/>
                  </a:cubicBezTo>
                  <a:cubicBezTo>
                    <a:pt x="17944" y="13136"/>
                    <a:pt x="18042" y="13149"/>
                    <a:pt x="18135" y="13149"/>
                  </a:cubicBezTo>
                  <a:cubicBezTo>
                    <a:pt x="18987" y="13149"/>
                    <a:pt x="19433" y="12098"/>
                    <a:pt x="18693" y="11468"/>
                  </a:cubicBezTo>
                  <a:cubicBezTo>
                    <a:pt x="16231" y="9401"/>
                    <a:pt x="12796" y="8033"/>
                    <a:pt x="10061" y="6240"/>
                  </a:cubicBezTo>
                  <a:cubicBezTo>
                    <a:pt x="7234" y="4416"/>
                    <a:pt x="4529" y="2380"/>
                    <a:pt x="1945" y="222"/>
                  </a:cubicBezTo>
                  <a:cubicBezTo>
                    <a:pt x="1756" y="67"/>
                    <a:pt x="1563" y="1"/>
                    <a:pt x="1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56;p67">
              <a:extLst>
                <a:ext uri="{FF2B5EF4-FFF2-40B4-BE49-F238E27FC236}">
                  <a16:creationId xmlns:a16="http://schemas.microsoft.com/office/drawing/2014/main" id="{954605F9-9DB4-44A7-A592-CD1FC1251A46}"/>
                </a:ext>
              </a:extLst>
            </p:cNvPr>
            <p:cNvSpPr/>
            <p:nvPr/>
          </p:nvSpPr>
          <p:spPr>
            <a:xfrm>
              <a:off x="887650" y="3580825"/>
              <a:ext cx="646925" cy="467175"/>
            </a:xfrm>
            <a:custGeom>
              <a:avLst/>
              <a:gdLst/>
              <a:ahLst/>
              <a:cxnLst/>
              <a:rect l="l" t="t" r="r" b="b"/>
              <a:pathLst>
                <a:path w="25877" h="18687" extrusionOk="0">
                  <a:moveTo>
                    <a:pt x="1033" y="0"/>
                  </a:moveTo>
                  <a:cubicBezTo>
                    <a:pt x="514" y="0"/>
                    <a:pt x="0" y="756"/>
                    <a:pt x="463" y="1219"/>
                  </a:cubicBezTo>
                  <a:cubicBezTo>
                    <a:pt x="7302" y="8119"/>
                    <a:pt x="15600" y="13134"/>
                    <a:pt x="23594" y="18484"/>
                  </a:cubicBezTo>
                  <a:cubicBezTo>
                    <a:pt x="23799" y="18625"/>
                    <a:pt x="24008" y="18686"/>
                    <a:pt x="24206" y="18686"/>
                  </a:cubicBezTo>
                  <a:cubicBezTo>
                    <a:pt x="25156" y="18686"/>
                    <a:pt x="25877" y="17288"/>
                    <a:pt x="24871" y="16660"/>
                  </a:cubicBezTo>
                  <a:cubicBezTo>
                    <a:pt x="16755" y="11553"/>
                    <a:pt x="8518" y="6629"/>
                    <a:pt x="1406" y="155"/>
                  </a:cubicBezTo>
                  <a:cubicBezTo>
                    <a:pt x="1291" y="46"/>
                    <a:pt x="1162" y="0"/>
                    <a:pt x="1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57;p67">
              <a:extLst>
                <a:ext uri="{FF2B5EF4-FFF2-40B4-BE49-F238E27FC236}">
                  <a16:creationId xmlns:a16="http://schemas.microsoft.com/office/drawing/2014/main" id="{CED638A6-E102-4BCB-BB58-A61492E3C70E}"/>
                </a:ext>
              </a:extLst>
            </p:cNvPr>
            <p:cNvSpPr/>
            <p:nvPr/>
          </p:nvSpPr>
          <p:spPr>
            <a:xfrm>
              <a:off x="3040600" y="1393550"/>
              <a:ext cx="332975" cy="387775"/>
            </a:xfrm>
            <a:custGeom>
              <a:avLst/>
              <a:gdLst/>
              <a:ahLst/>
              <a:cxnLst/>
              <a:rect l="l" t="t" r="r" b="b"/>
              <a:pathLst>
                <a:path w="13319" h="15511" extrusionOk="0">
                  <a:moveTo>
                    <a:pt x="1129" y="1"/>
                  </a:moveTo>
                  <a:cubicBezTo>
                    <a:pt x="548" y="1"/>
                    <a:pt x="1" y="546"/>
                    <a:pt x="304" y="1262"/>
                  </a:cubicBezTo>
                  <a:cubicBezTo>
                    <a:pt x="1399" y="3845"/>
                    <a:pt x="3405" y="6125"/>
                    <a:pt x="5168" y="8314"/>
                  </a:cubicBezTo>
                  <a:cubicBezTo>
                    <a:pt x="7052" y="10684"/>
                    <a:pt x="9028" y="13116"/>
                    <a:pt x="11247" y="15213"/>
                  </a:cubicBezTo>
                  <a:cubicBezTo>
                    <a:pt x="11478" y="15421"/>
                    <a:pt x="11738" y="15510"/>
                    <a:pt x="11985" y="15510"/>
                  </a:cubicBezTo>
                  <a:cubicBezTo>
                    <a:pt x="12711" y="15510"/>
                    <a:pt x="13318" y="14739"/>
                    <a:pt x="12706" y="13967"/>
                  </a:cubicBezTo>
                  <a:cubicBezTo>
                    <a:pt x="10943" y="11627"/>
                    <a:pt x="8967" y="9469"/>
                    <a:pt x="7174" y="7189"/>
                  </a:cubicBezTo>
                  <a:cubicBezTo>
                    <a:pt x="5411" y="4909"/>
                    <a:pt x="3861" y="2295"/>
                    <a:pt x="1794" y="289"/>
                  </a:cubicBezTo>
                  <a:cubicBezTo>
                    <a:pt x="1602" y="89"/>
                    <a:pt x="1363" y="1"/>
                    <a:pt x="1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58;p67">
              <a:extLst>
                <a:ext uri="{FF2B5EF4-FFF2-40B4-BE49-F238E27FC236}">
                  <a16:creationId xmlns:a16="http://schemas.microsoft.com/office/drawing/2014/main" id="{EEADF96A-380D-4133-996E-61B71F19F449}"/>
                </a:ext>
              </a:extLst>
            </p:cNvPr>
            <p:cNvSpPr/>
            <p:nvPr/>
          </p:nvSpPr>
          <p:spPr>
            <a:xfrm>
              <a:off x="3123925" y="1192675"/>
              <a:ext cx="428350" cy="542575"/>
            </a:xfrm>
            <a:custGeom>
              <a:avLst/>
              <a:gdLst/>
              <a:ahLst/>
              <a:cxnLst/>
              <a:rect l="l" t="t" r="r" b="b"/>
              <a:pathLst>
                <a:path w="17134" h="21703" extrusionOk="0">
                  <a:moveTo>
                    <a:pt x="881" y="1"/>
                  </a:moveTo>
                  <a:cubicBezTo>
                    <a:pt x="447" y="1"/>
                    <a:pt x="1" y="462"/>
                    <a:pt x="224" y="908"/>
                  </a:cubicBezTo>
                  <a:cubicBezTo>
                    <a:pt x="3689" y="8446"/>
                    <a:pt x="9586" y="14829"/>
                    <a:pt x="14662" y="21273"/>
                  </a:cubicBezTo>
                  <a:cubicBezTo>
                    <a:pt x="14895" y="21577"/>
                    <a:pt x="15187" y="21703"/>
                    <a:pt x="15476" y="21703"/>
                  </a:cubicBezTo>
                  <a:cubicBezTo>
                    <a:pt x="16315" y="21703"/>
                    <a:pt x="17133" y="20642"/>
                    <a:pt x="16455" y="19783"/>
                  </a:cubicBezTo>
                  <a:cubicBezTo>
                    <a:pt x="11288" y="13370"/>
                    <a:pt x="5908" y="7078"/>
                    <a:pt x="1318" y="209"/>
                  </a:cubicBezTo>
                  <a:cubicBezTo>
                    <a:pt x="1196" y="62"/>
                    <a:pt x="1039" y="1"/>
                    <a:pt x="8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59;p67">
              <a:extLst>
                <a:ext uri="{FF2B5EF4-FFF2-40B4-BE49-F238E27FC236}">
                  <a16:creationId xmlns:a16="http://schemas.microsoft.com/office/drawing/2014/main" id="{2AD7D5C9-500C-4591-B2A7-04F029269491}"/>
                </a:ext>
              </a:extLst>
            </p:cNvPr>
            <p:cNvSpPr/>
            <p:nvPr/>
          </p:nvSpPr>
          <p:spPr>
            <a:xfrm>
              <a:off x="745325" y="3704950"/>
              <a:ext cx="708650" cy="526300"/>
            </a:xfrm>
            <a:custGeom>
              <a:avLst/>
              <a:gdLst/>
              <a:ahLst/>
              <a:cxnLst/>
              <a:rect l="l" t="t" r="r" b="b"/>
              <a:pathLst>
                <a:path w="28346" h="21052" extrusionOk="0">
                  <a:moveTo>
                    <a:pt x="897" y="1"/>
                  </a:moveTo>
                  <a:cubicBezTo>
                    <a:pt x="349" y="1"/>
                    <a:pt x="0" y="776"/>
                    <a:pt x="503" y="1178"/>
                  </a:cubicBezTo>
                  <a:cubicBezTo>
                    <a:pt x="8801" y="8291"/>
                    <a:pt x="18254" y="13944"/>
                    <a:pt x="26704" y="20874"/>
                  </a:cubicBezTo>
                  <a:cubicBezTo>
                    <a:pt x="26861" y="20998"/>
                    <a:pt x="27022" y="21051"/>
                    <a:pt x="27174" y="21051"/>
                  </a:cubicBezTo>
                  <a:cubicBezTo>
                    <a:pt x="27843" y="21051"/>
                    <a:pt x="28345" y="20027"/>
                    <a:pt x="27676" y="19507"/>
                  </a:cubicBezTo>
                  <a:cubicBezTo>
                    <a:pt x="18953" y="12880"/>
                    <a:pt x="10077" y="6528"/>
                    <a:pt x="1263" y="114"/>
                  </a:cubicBezTo>
                  <a:cubicBezTo>
                    <a:pt x="1136" y="35"/>
                    <a:pt x="1012" y="1"/>
                    <a:pt x="8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60;p67">
              <a:extLst>
                <a:ext uri="{FF2B5EF4-FFF2-40B4-BE49-F238E27FC236}">
                  <a16:creationId xmlns:a16="http://schemas.microsoft.com/office/drawing/2014/main" id="{B3683A35-D739-4B65-90B5-6A5A3839A705}"/>
                </a:ext>
              </a:extLst>
            </p:cNvPr>
            <p:cNvSpPr/>
            <p:nvPr/>
          </p:nvSpPr>
          <p:spPr>
            <a:xfrm>
              <a:off x="1302000" y="1063750"/>
              <a:ext cx="1954525" cy="3264225"/>
            </a:xfrm>
            <a:custGeom>
              <a:avLst/>
              <a:gdLst/>
              <a:ahLst/>
              <a:cxnLst/>
              <a:rect l="l" t="t" r="r" b="b"/>
              <a:pathLst>
                <a:path w="78181" h="130569" extrusionOk="0">
                  <a:moveTo>
                    <a:pt x="76342" y="1"/>
                  </a:moveTo>
                  <a:cubicBezTo>
                    <a:pt x="76090" y="1"/>
                    <a:pt x="75839" y="87"/>
                    <a:pt x="75623" y="290"/>
                  </a:cubicBezTo>
                  <a:cubicBezTo>
                    <a:pt x="67508" y="7828"/>
                    <a:pt x="66961" y="21141"/>
                    <a:pt x="67022" y="31445"/>
                  </a:cubicBezTo>
                  <a:cubicBezTo>
                    <a:pt x="67082" y="40199"/>
                    <a:pt x="69028" y="52448"/>
                    <a:pt x="58906" y="56400"/>
                  </a:cubicBezTo>
                  <a:cubicBezTo>
                    <a:pt x="53617" y="58467"/>
                    <a:pt x="47447" y="58801"/>
                    <a:pt x="41884" y="59227"/>
                  </a:cubicBezTo>
                  <a:cubicBezTo>
                    <a:pt x="36899" y="59591"/>
                    <a:pt x="31854" y="59622"/>
                    <a:pt x="26869" y="60321"/>
                  </a:cubicBezTo>
                  <a:cubicBezTo>
                    <a:pt x="19391" y="61354"/>
                    <a:pt x="11701" y="63755"/>
                    <a:pt x="7476" y="70534"/>
                  </a:cubicBezTo>
                  <a:cubicBezTo>
                    <a:pt x="4406" y="75549"/>
                    <a:pt x="3707" y="81385"/>
                    <a:pt x="4072" y="87160"/>
                  </a:cubicBezTo>
                  <a:cubicBezTo>
                    <a:pt x="4862" y="100625"/>
                    <a:pt x="10607" y="116492"/>
                    <a:pt x="789" y="128103"/>
                  </a:cubicBezTo>
                  <a:cubicBezTo>
                    <a:pt x="1" y="129070"/>
                    <a:pt x="958" y="130568"/>
                    <a:pt x="2057" y="130568"/>
                  </a:cubicBezTo>
                  <a:cubicBezTo>
                    <a:pt x="2271" y="130568"/>
                    <a:pt x="2491" y="130511"/>
                    <a:pt x="2704" y="130383"/>
                  </a:cubicBezTo>
                  <a:cubicBezTo>
                    <a:pt x="7902" y="127191"/>
                    <a:pt x="9422" y="120990"/>
                    <a:pt x="10121" y="115306"/>
                  </a:cubicBezTo>
                  <a:cubicBezTo>
                    <a:pt x="10881" y="108802"/>
                    <a:pt x="9999" y="102297"/>
                    <a:pt x="9087" y="95884"/>
                  </a:cubicBezTo>
                  <a:cubicBezTo>
                    <a:pt x="8236" y="90078"/>
                    <a:pt x="7142" y="83908"/>
                    <a:pt x="8601" y="78133"/>
                  </a:cubicBezTo>
                  <a:cubicBezTo>
                    <a:pt x="10607" y="69926"/>
                    <a:pt x="17142" y="65974"/>
                    <a:pt x="25015" y="64515"/>
                  </a:cubicBezTo>
                  <a:cubicBezTo>
                    <a:pt x="35957" y="62448"/>
                    <a:pt x="47355" y="63543"/>
                    <a:pt x="58146" y="60321"/>
                  </a:cubicBezTo>
                  <a:cubicBezTo>
                    <a:pt x="62705" y="58983"/>
                    <a:pt x="66353" y="56339"/>
                    <a:pt x="68481" y="51992"/>
                  </a:cubicBezTo>
                  <a:cubicBezTo>
                    <a:pt x="70699" y="47403"/>
                    <a:pt x="70760" y="42327"/>
                    <a:pt x="70517" y="37342"/>
                  </a:cubicBezTo>
                  <a:cubicBezTo>
                    <a:pt x="70243" y="31536"/>
                    <a:pt x="70213" y="25670"/>
                    <a:pt x="70821" y="19864"/>
                  </a:cubicBezTo>
                  <a:cubicBezTo>
                    <a:pt x="71520" y="13542"/>
                    <a:pt x="73040" y="6764"/>
                    <a:pt x="77417" y="1931"/>
                  </a:cubicBezTo>
                  <a:cubicBezTo>
                    <a:pt x="78180" y="1144"/>
                    <a:pt x="77259" y="1"/>
                    <a:pt x="76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61;p67">
              <a:extLst>
                <a:ext uri="{FF2B5EF4-FFF2-40B4-BE49-F238E27FC236}">
                  <a16:creationId xmlns:a16="http://schemas.microsoft.com/office/drawing/2014/main" id="{94ED9A45-8590-48C9-88E3-4B0DFA756B96}"/>
                </a:ext>
              </a:extLst>
            </p:cNvPr>
            <p:cNvSpPr/>
            <p:nvPr/>
          </p:nvSpPr>
          <p:spPr>
            <a:xfrm>
              <a:off x="701800" y="1589525"/>
              <a:ext cx="2990150" cy="2206425"/>
            </a:xfrm>
            <a:custGeom>
              <a:avLst/>
              <a:gdLst/>
              <a:ahLst/>
              <a:cxnLst/>
              <a:rect l="l" t="t" r="r" b="b"/>
              <a:pathLst>
                <a:path w="119606" h="88257" extrusionOk="0">
                  <a:moveTo>
                    <a:pt x="118008" y="1"/>
                  </a:moveTo>
                  <a:cubicBezTo>
                    <a:pt x="117765" y="1"/>
                    <a:pt x="117507" y="96"/>
                    <a:pt x="117261" y="323"/>
                  </a:cubicBezTo>
                  <a:cubicBezTo>
                    <a:pt x="113669" y="3442"/>
                    <a:pt x="108847" y="4558"/>
                    <a:pt x="104136" y="4558"/>
                  </a:cubicBezTo>
                  <a:cubicBezTo>
                    <a:pt x="102787" y="4558"/>
                    <a:pt x="101447" y="4467"/>
                    <a:pt x="100148" y="4304"/>
                  </a:cubicBezTo>
                  <a:cubicBezTo>
                    <a:pt x="94069" y="3545"/>
                    <a:pt x="88233" y="1873"/>
                    <a:pt x="82032" y="1782"/>
                  </a:cubicBezTo>
                  <a:cubicBezTo>
                    <a:pt x="81960" y="1781"/>
                    <a:pt x="81888" y="1781"/>
                    <a:pt x="81816" y="1781"/>
                  </a:cubicBezTo>
                  <a:cubicBezTo>
                    <a:pt x="76225" y="1781"/>
                    <a:pt x="70269" y="2947"/>
                    <a:pt x="65558" y="6128"/>
                  </a:cubicBezTo>
                  <a:cubicBezTo>
                    <a:pt x="61059" y="9168"/>
                    <a:pt x="58688" y="13849"/>
                    <a:pt x="57929" y="19168"/>
                  </a:cubicBezTo>
                  <a:cubicBezTo>
                    <a:pt x="57138" y="24821"/>
                    <a:pt x="57929" y="30657"/>
                    <a:pt x="58901" y="36250"/>
                  </a:cubicBezTo>
                  <a:cubicBezTo>
                    <a:pt x="59874" y="42025"/>
                    <a:pt x="61819" y="47618"/>
                    <a:pt x="62610" y="53393"/>
                  </a:cubicBezTo>
                  <a:cubicBezTo>
                    <a:pt x="63521" y="60111"/>
                    <a:pt x="62245" y="67862"/>
                    <a:pt x="55922" y="71600"/>
                  </a:cubicBezTo>
                  <a:cubicBezTo>
                    <a:pt x="50390" y="74853"/>
                    <a:pt x="43126" y="75916"/>
                    <a:pt x="36743" y="76068"/>
                  </a:cubicBezTo>
                  <a:cubicBezTo>
                    <a:pt x="36428" y="76077"/>
                    <a:pt x="36114" y="76081"/>
                    <a:pt x="35799" y="76081"/>
                  </a:cubicBezTo>
                  <a:cubicBezTo>
                    <a:pt x="30822" y="76081"/>
                    <a:pt x="25861" y="75106"/>
                    <a:pt x="20915" y="75106"/>
                  </a:cubicBezTo>
                  <a:cubicBezTo>
                    <a:pt x="19290" y="75106"/>
                    <a:pt x="17666" y="75211"/>
                    <a:pt x="16043" y="75491"/>
                  </a:cubicBezTo>
                  <a:cubicBezTo>
                    <a:pt x="9356" y="76646"/>
                    <a:pt x="2973" y="79564"/>
                    <a:pt x="420" y="86221"/>
                  </a:cubicBezTo>
                  <a:cubicBezTo>
                    <a:pt x="1" y="87289"/>
                    <a:pt x="1012" y="88257"/>
                    <a:pt x="1979" y="88257"/>
                  </a:cubicBezTo>
                  <a:cubicBezTo>
                    <a:pt x="2415" y="88257"/>
                    <a:pt x="2842" y="88060"/>
                    <a:pt x="3125" y="87588"/>
                  </a:cubicBezTo>
                  <a:cubicBezTo>
                    <a:pt x="6469" y="81844"/>
                    <a:pt x="12396" y="79290"/>
                    <a:pt x="18809" y="78743"/>
                  </a:cubicBezTo>
                  <a:cubicBezTo>
                    <a:pt x="19744" y="78657"/>
                    <a:pt x="20681" y="78621"/>
                    <a:pt x="21618" y="78621"/>
                  </a:cubicBezTo>
                  <a:cubicBezTo>
                    <a:pt x="26427" y="78621"/>
                    <a:pt x="31264" y="79571"/>
                    <a:pt x="36088" y="79571"/>
                  </a:cubicBezTo>
                  <a:cubicBezTo>
                    <a:pt x="36621" y="79571"/>
                    <a:pt x="37153" y="79559"/>
                    <a:pt x="37685" y="79534"/>
                  </a:cubicBezTo>
                  <a:cubicBezTo>
                    <a:pt x="43795" y="79260"/>
                    <a:pt x="50421" y="78227"/>
                    <a:pt x="55862" y="75248"/>
                  </a:cubicBezTo>
                  <a:cubicBezTo>
                    <a:pt x="61242" y="72239"/>
                    <a:pt x="64433" y="67588"/>
                    <a:pt x="65376" y="61509"/>
                  </a:cubicBezTo>
                  <a:cubicBezTo>
                    <a:pt x="66287" y="55643"/>
                    <a:pt x="64828" y="49959"/>
                    <a:pt x="63248" y="44335"/>
                  </a:cubicBezTo>
                  <a:cubicBezTo>
                    <a:pt x="61728" y="38834"/>
                    <a:pt x="60573" y="33211"/>
                    <a:pt x="60178" y="27466"/>
                  </a:cubicBezTo>
                  <a:cubicBezTo>
                    <a:pt x="59813" y="21752"/>
                    <a:pt x="60056" y="14700"/>
                    <a:pt x="64403" y="10414"/>
                  </a:cubicBezTo>
                  <a:cubicBezTo>
                    <a:pt x="68803" y="6014"/>
                    <a:pt x="75718" y="5273"/>
                    <a:pt x="81719" y="5273"/>
                  </a:cubicBezTo>
                  <a:cubicBezTo>
                    <a:pt x="81977" y="5273"/>
                    <a:pt x="82234" y="5275"/>
                    <a:pt x="82488" y="5277"/>
                  </a:cubicBezTo>
                  <a:cubicBezTo>
                    <a:pt x="89387" y="5382"/>
                    <a:pt x="97082" y="7686"/>
                    <a:pt x="104255" y="7686"/>
                  </a:cubicBezTo>
                  <a:cubicBezTo>
                    <a:pt x="109535" y="7686"/>
                    <a:pt x="114532" y="6438"/>
                    <a:pt x="118720" y="2146"/>
                  </a:cubicBezTo>
                  <a:cubicBezTo>
                    <a:pt x="119605" y="1309"/>
                    <a:pt x="118908" y="1"/>
                    <a:pt x="118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2823;p67">
            <a:extLst>
              <a:ext uri="{FF2B5EF4-FFF2-40B4-BE49-F238E27FC236}">
                <a16:creationId xmlns:a16="http://schemas.microsoft.com/office/drawing/2014/main" id="{953D47DC-E0B7-49A0-A64B-FF56E1648328}"/>
              </a:ext>
            </a:extLst>
          </p:cNvPr>
          <p:cNvGrpSpPr/>
          <p:nvPr/>
        </p:nvGrpSpPr>
        <p:grpSpPr>
          <a:xfrm>
            <a:off x="911926" y="3940129"/>
            <a:ext cx="1055740" cy="1026925"/>
            <a:chOff x="4480600" y="919000"/>
            <a:chExt cx="760675" cy="759900"/>
          </a:xfrm>
        </p:grpSpPr>
        <p:sp>
          <p:nvSpPr>
            <p:cNvPr id="97" name="Google Shape;2824;p67">
              <a:extLst>
                <a:ext uri="{FF2B5EF4-FFF2-40B4-BE49-F238E27FC236}">
                  <a16:creationId xmlns:a16="http://schemas.microsoft.com/office/drawing/2014/main" id="{8637D42F-C4BB-446B-8882-9557CA37B8F1}"/>
                </a:ext>
              </a:extLst>
            </p:cNvPr>
            <p:cNvSpPr/>
            <p:nvPr/>
          </p:nvSpPr>
          <p:spPr>
            <a:xfrm>
              <a:off x="4767075" y="1213825"/>
              <a:ext cx="187725" cy="171000"/>
            </a:xfrm>
            <a:custGeom>
              <a:avLst/>
              <a:gdLst/>
              <a:ahLst/>
              <a:cxnLst/>
              <a:rect l="l" t="t" r="r" b="b"/>
              <a:pathLst>
                <a:path w="7509" h="6840" extrusionOk="0">
                  <a:moveTo>
                    <a:pt x="3743" y="1"/>
                  </a:moveTo>
                  <a:cubicBezTo>
                    <a:pt x="2865" y="1"/>
                    <a:pt x="1991" y="335"/>
                    <a:pt x="1338" y="1004"/>
                  </a:cubicBezTo>
                  <a:cubicBezTo>
                    <a:pt x="0" y="2341"/>
                    <a:pt x="0" y="4499"/>
                    <a:pt x="1338" y="5837"/>
                  </a:cubicBezTo>
                  <a:cubicBezTo>
                    <a:pt x="1991" y="6506"/>
                    <a:pt x="2865" y="6840"/>
                    <a:pt x="3743" y="6840"/>
                  </a:cubicBezTo>
                  <a:cubicBezTo>
                    <a:pt x="4621" y="6840"/>
                    <a:pt x="5502" y="6506"/>
                    <a:pt x="6171" y="5837"/>
                  </a:cubicBezTo>
                  <a:cubicBezTo>
                    <a:pt x="7508" y="4499"/>
                    <a:pt x="7508" y="2341"/>
                    <a:pt x="6171" y="1004"/>
                  </a:cubicBezTo>
                  <a:cubicBezTo>
                    <a:pt x="5502" y="335"/>
                    <a:pt x="4621" y="1"/>
                    <a:pt x="3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25;p67">
              <a:extLst>
                <a:ext uri="{FF2B5EF4-FFF2-40B4-BE49-F238E27FC236}">
                  <a16:creationId xmlns:a16="http://schemas.microsoft.com/office/drawing/2014/main" id="{1EA34015-7B1D-4F12-AD90-47DB3C96DE39}"/>
                </a:ext>
              </a:extLst>
            </p:cNvPr>
            <p:cNvSpPr/>
            <p:nvPr/>
          </p:nvSpPr>
          <p:spPr>
            <a:xfrm>
              <a:off x="4720725" y="919000"/>
              <a:ext cx="280425" cy="759900"/>
            </a:xfrm>
            <a:custGeom>
              <a:avLst/>
              <a:gdLst/>
              <a:ahLst/>
              <a:cxnLst/>
              <a:rect l="l" t="t" r="r" b="b"/>
              <a:pathLst>
                <a:path w="11217" h="30396" extrusionOk="0">
                  <a:moveTo>
                    <a:pt x="5593" y="639"/>
                  </a:moveTo>
                  <a:cubicBezTo>
                    <a:pt x="8268" y="639"/>
                    <a:pt x="10517" y="7295"/>
                    <a:pt x="10487" y="15168"/>
                  </a:cubicBezTo>
                  <a:cubicBezTo>
                    <a:pt x="10487" y="23040"/>
                    <a:pt x="8237" y="29666"/>
                    <a:pt x="5593" y="29666"/>
                  </a:cubicBezTo>
                  <a:cubicBezTo>
                    <a:pt x="2918" y="29666"/>
                    <a:pt x="669" y="23040"/>
                    <a:pt x="669" y="15168"/>
                  </a:cubicBezTo>
                  <a:cubicBezTo>
                    <a:pt x="669" y="7295"/>
                    <a:pt x="2918" y="639"/>
                    <a:pt x="5593" y="639"/>
                  </a:cubicBezTo>
                  <a:close/>
                  <a:moveTo>
                    <a:pt x="5593" y="0"/>
                  </a:moveTo>
                  <a:cubicBezTo>
                    <a:pt x="2462" y="0"/>
                    <a:pt x="0" y="6687"/>
                    <a:pt x="0" y="15198"/>
                  </a:cubicBezTo>
                  <a:cubicBezTo>
                    <a:pt x="0" y="23709"/>
                    <a:pt x="2432" y="30396"/>
                    <a:pt x="5593" y="30396"/>
                  </a:cubicBezTo>
                  <a:cubicBezTo>
                    <a:pt x="8724" y="30396"/>
                    <a:pt x="11216" y="23709"/>
                    <a:pt x="11155" y="15198"/>
                  </a:cubicBezTo>
                  <a:cubicBezTo>
                    <a:pt x="11155" y="6687"/>
                    <a:pt x="8724" y="0"/>
                    <a:pt x="5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26;p67">
              <a:extLst>
                <a:ext uri="{FF2B5EF4-FFF2-40B4-BE49-F238E27FC236}">
                  <a16:creationId xmlns:a16="http://schemas.microsoft.com/office/drawing/2014/main" id="{D7ED97AA-E90D-48AF-96E8-75B746ACFBD4}"/>
                </a:ext>
              </a:extLst>
            </p:cNvPr>
            <p:cNvSpPr/>
            <p:nvPr/>
          </p:nvSpPr>
          <p:spPr>
            <a:xfrm>
              <a:off x="4480600" y="1159125"/>
              <a:ext cx="760675" cy="279650"/>
            </a:xfrm>
            <a:custGeom>
              <a:avLst/>
              <a:gdLst/>
              <a:ahLst/>
              <a:cxnLst/>
              <a:rect l="l" t="t" r="r" b="b"/>
              <a:pathLst>
                <a:path w="30427" h="11186" extrusionOk="0">
                  <a:moveTo>
                    <a:pt x="15198" y="669"/>
                  </a:moveTo>
                  <a:cubicBezTo>
                    <a:pt x="23101" y="669"/>
                    <a:pt x="29727" y="2888"/>
                    <a:pt x="29697" y="5563"/>
                  </a:cubicBezTo>
                  <a:cubicBezTo>
                    <a:pt x="29697" y="8207"/>
                    <a:pt x="23040" y="10456"/>
                    <a:pt x="15198" y="10456"/>
                  </a:cubicBezTo>
                  <a:cubicBezTo>
                    <a:pt x="7326" y="10456"/>
                    <a:pt x="669" y="8207"/>
                    <a:pt x="669" y="5563"/>
                  </a:cubicBezTo>
                  <a:cubicBezTo>
                    <a:pt x="669" y="2888"/>
                    <a:pt x="7326" y="669"/>
                    <a:pt x="15198" y="669"/>
                  </a:cubicBezTo>
                  <a:close/>
                  <a:moveTo>
                    <a:pt x="15198" y="0"/>
                  </a:moveTo>
                  <a:cubicBezTo>
                    <a:pt x="6687" y="0"/>
                    <a:pt x="0" y="2432"/>
                    <a:pt x="0" y="5593"/>
                  </a:cubicBezTo>
                  <a:cubicBezTo>
                    <a:pt x="0" y="8724"/>
                    <a:pt x="6687" y="11186"/>
                    <a:pt x="15198" y="11186"/>
                  </a:cubicBezTo>
                  <a:cubicBezTo>
                    <a:pt x="23739" y="11186"/>
                    <a:pt x="30426" y="8724"/>
                    <a:pt x="30396" y="5593"/>
                  </a:cubicBezTo>
                  <a:cubicBezTo>
                    <a:pt x="30396" y="2493"/>
                    <a:pt x="23709" y="0"/>
                    <a:pt x="15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27;p67">
              <a:extLst>
                <a:ext uri="{FF2B5EF4-FFF2-40B4-BE49-F238E27FC236}">
                  <a16:creationId xmlns:a16="http://schemas.microsoft.com/office/drawing/2014/main" id="{87AB1400-90C1-419E-8E93-4A96B73E7610}"/>
                </a:ext>
              </a:extLst>
            </p:cNvPr>
            <p:cNvSpPr/>
            <p:nvPr/>
          </p:nvSpPr>
          <p:spPr>
            <a:xfrm>
              <a:off x="4536075" y="1011550"/>
              <a:ext cx="620075" cy="574650"/>
            </a:xfrm>
            <a:custGeom>
              <a:avLst/>
              <a:gdLst/>
              <a:ahLst/>
              <a:cxnLst/>
              <a:rect l="l" t="t" r="r" b="b"/>
              <a:pathLst>
                <a:path w="24803" h="22986" extrusionOk="0">
                  <a:moveTo>
                    <a:pt x="21672" y="675"/>
                  </a:moveTo>
                  <a:cubicBezTo>
                    <a:pt x="22341" y="675"/>
                    <a:pt x="22888" y="858"/>
                    <a:pt x="23253" y="1192"/>
                  </a:cubicBezTo>
                  <a:cubicBezTo>
                    <a:pt x="24134" y="2074"/>
                    <a:pt x="23952" y="4019"/>
                    <a:pt x="22736" y="6511"/>
                  </a:cubicBezTo>
                  <a:cubicBezTo>
                    <a:pt x="21490" y="9186"/>
                    <a:pt x="19241" y="12195"/>
                    <a:pt x="16475" y="14961"/>
                  </a:cubicBezTo>
                  <a:cubicBezTo>
                    <a:pt x="11994" y="19442"/>
                    <a:pt x="7085" y="22322"/>
                    <a:pt x="4325" y="22322"/>
                  </a:cubicBezTo>
                  <a:cubicBezTo>
                    <a:pt x="3639" y="22322"/>
                    <a:pt x="3086" y="22145"/>
                    <a:pt x="2705" y="21770"/>
                  </a:cubicBezTo>
                  <a:cubicBezTo>
                    <a:pt x="851" y="19855"/>
                    <a:pt x="3952" y="13563"/>
                    <a:pt x="9514" y="8001"/>
                  </a:cubicBezTo>
                  <a:cubicBezTo>
                    <a:pt x="12280" y="5235"/>
                    <a:pt x="15289" y="2985"/>
                    <a:pt x="17934" y="1739"/>
                  </a:cubicBezTo>
                  <a:cubicBezTo>
                    <a:pt x="19423" y="1010"/>
                    <a:pt x="20669" y="675"/>
                    <a:pt x="21672" y="675"/>
                  </a:cubicBezTo>
                  <a:close/>
                  <a:moveTo>
                    <a:pt x="21636" y="0"/>
                  </a:moveTo>
                  <a:cubicBezTo>
                    <a:pt x="20549" y="0"/>
                    <a:pt x="19191" y="376"/>
                    <a:pt x="17630" y="1131"/>
                  </a:cubicBezTo>
                  <a:cubicBezTo>
                    <a:pt x="14894" y="2408"/>
                    <a:pt x="11854" y="4688"/>
                    <a:pt x="9028" y="7545"/>
                  </a:cubicBezTo>
                  <a:cubicBezTo>
                    <a:pt x="2979" y="13563"/>
                    <a:pt x="0" y="20037"/>
                    <a:pt x="2219" y="22256"/>
                  </a:cubicBezTo>
                  <a:cubicBezTo>
                    <a:pt x="2736" y="22743"/>
                    <a:pt x="3435" y="22986"/>
                    <a:pt x="4316" y="22986"/>
                  </a:cubicBezTo>
                  <a:cubicBezTo>
                    <a:pt x="7295" y="22986"/>
                    <a:pt x="12250" y="20129"/>
                    <a:pt x="16931" y="15448"/>
                  </a:cubicBezTo>
                  <a:cubicBezTo>
                    <a:pt x="19757" y="12590"/>
                    <a:pt x="22037" y="9551"/>
                    <a:pt x="23344" y="6815"/>
                  </a:cubicBezTo>
                  <a:cubicBezTo>
                    <a:pt x="24681" y="4019"/>
                    <a:pt x="24803" y="1861"/>
                    <a:pt x="23709" y="736"/>
                  </a:cubicBezTo>
                  <a:cubicBezTo>
                    <a:pt x="23219" y="246"/>
                    <a:pt x="22516" y="0"/>
                    <a:pt x="21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28;p67">
              <a:extLst>
                <a:ext uri="{FF2B5EF4-FFF2-40B4-BE49-F238E27FC236}">
                  <a16:creationId xmlns:a16="http://schemas.microsoft.com/office/drawing/2014/main" id="{3F13439F-62B4-4FB7-AB2E-A24398E31EE8}"/>
                </a:ext>
              </a:extLst>
            </p:cNvPr>
            <p:cNvSpPr/>
            <p:nvPr/>
          </p:nvSpPr>
          <p:spPr>
            <a:xfrm>
              <a:off x="4536075" y="1011175"/>
              <a:ext cx="648200" cy="575025"/>
            </a:xfrm>
            <a:custGeom>
              <a:avLst/>
              <a:gdLst/>
              <a:ahLst/>
              <a:cxnLst/>
              <a:rect l="l" t="t" r="r" b="b"/>
              <a:pathLst>
                <a:path w="25928" h="23001" extrusionOk="0">
                  <a:moveTo>
                    <a:pt x="4316" y="690"/>
                  </a:moveTo>
                  <a:cubicBezTo>
                    <a:pt x="7082" y="690"/>
                    <a:pt x="11976" y="3578"/>
                    <a:pt x="16475" y="8016"/>
                  </a:cubicBezTo>
                  <a:cubicBezTo>
                    <a:pt x="22037" y="13608"/>
                    <a:pt x="25168" y="19870"/>
                    <a:pt x="23253" y="21785"/>
                  </a:cubicBezTo>
                  <a:cubicBezTo>
                    <a:pt x="22902" y="22135"/>
                    <a:pt x="22366" y="22311"/>
                    <a:pt x="21681" y="22311"/>
                  </a:cubicBezTo>
                  <a:cubicBezTo>
                    <a:pt x="20702" y="22311"/>
                    <a:pt x="19418" y="21953"/>
                    <a:pt x="17934" y="21238"/>
                  </a:cubicBezTo>
                  <a:cubicBezTo>
                    <a:pt x="15289" y="19992"/>
                    <a:pt x="12280" y="17742"/>
                    <a:pt x="9514" y="14976"/>
                  </a:cubicBezTo>
                  <a:cubicBezTo>
                    <a:pt x="3921" y="9383"/>
                    <a:pt x="821" y="3122"/>
                    <a:pt x="2705" y="1207"/>
                  </a:cubicBezTo>
                  <a:cubicBezTo>
                    <a:pt x="3100" y="873"/>
                    <a:pt x="3617" y="690"/>
                    <a:pt x="4316" y="690"/>
                  </a:cubicBezTo>
                  <a:close/>
                  <a:moveTo>
                    <a:pt x="4272" y="0"/>
                  </a:moveTo>
                  <a:cubicBezTo>
                    <a:pt x="3409" y="0"/>
                    <a:pt x="2707" y="233"/>
                    <a:pt x="2219" y="721"/>
                  </a:cubicBezTo>
                  <a:cubicBezTo>
                    <a:pt x="0" y="2909"/>
                    <a:pt x="2979" y="9383"/>
                    <a:pt x="9028" y="15432"/>
                  </a:cubicBezTo>
                  <a:cubicBezTo>
                    <a:pt x="11854" y="18289"/>
                    <a:pt x="14894" y="20569"/>
                    <a:pt x="17630" y="21846"/>
                  </a:cubicBezTo>
                  <a:cubicBezTo>
                    <a:pt x="19210" y="22606"/>
                    <a:pt x="20578" y="23001"/>
                    <a:pt x="21672" y="23001"/>
                  </a:cubicBezTo>
                  <a:cubicBezTo>
                    <a:pt x="22554" y="23001"/>
                    <a:pt x="23253" y="22758"/>
                    <a:pt x="23709" y="22241"/>
                  </a:cubicBezTo>
                  <a:cubicBezTo>
                    <a:pt x="25928" y="20022"/>
                    <a:pt x="22949" y="13578"/>
                    <a:pt x="16931" y="7529"/>
                  </a:cubicBezTo>
                  <a:cubicBezTo>
                    <a:pt x="12253" y="2829"/>
                    <a:pt x="7283" y="0"/>
                    <a:pt x="4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29;p67">
              <a:extLst>
                <a:ext uri="{FF2B5EF4-FFF2-40B4-BE49-F238E27FC236}">
                  <a16:creationId xmlns:a16="http://schemas.microsoft.com/office/drawing/2014/main" id="{268AD13B-FA95-4231-BF7B-0DC76FF4CC63}"/>
                </a:ext>
              </a:extLst>
            </p:cNvPr>
            <p:cNvSpPr/>
            <p:nvPr/>
          </p:nvSpPr>
          <p:spPr>
            <a:xfrm>
              <a:off x="4716150" y="1017025"/>
              <a:ext cx="91225" cy="91200"/>
            </a:xfrm>
            <a:custGeom>
              <a:avLst/>
              <a:gdLst/>
              <a:ahLst/>
              <a:cxnLst/>
              <a:rect l="l" t="t" r="r" b="b"/>
              <a:pathLst>
                <a:path w="3649" h="3648" extrusionOk="0">
                  <a:moveTo>
                    <a:pt x="1825" y="0"/>
                  </a:moveTo>
                  <a:cubicBezTo>
                    <a:pt x="791" y="0"/>
                    <a:pt x="1" y="821"/>
                    <a:pt x="1" y="1824"/>
                  </a:cubicBezTo>
                  <a:cubicBezTo>
                    <a:pt x="1" y="2858"/>
                    <a:pt x="822" y="3648"/>
                    <a:pt x="1825" y="3648"/>
                  </a:cubicBezTo>
                  <a:cubicBezTo>
                    <a:pt x="2828" y="3648"/>
                    <a:pt x="3648" y="2797"/>
                    <a:pt x="3648" y="1824"/>
                  </a:cubicBezTo>
                  <a:cubicBezTo>
                    <a:pt x="3648" y="791"/>
                    <a:pt x="2828" y="0"/>
                    <a:pt x="1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30;p67">
              <a:extLst>
                <a:ext uri="{FF2B5EF4-FFF2-40B4-BE49-F238E27FC236}">
                  <a16:creationId xmlns:a16="http://schemas.microsoft.com/office/drawing/2014/main" id="{B503351F-06CC-485E-8DF9-10E7BE459CC9}"/>
                </a:ext>
              </a:extLst>
            </p:cNvPr>
            <p:cNvSpPr/>
            <p:nvPr/>
          </p:nvSpPr>
          <p:spPr>
            <a:xfrm>
              <a:off x="5052800" y="1350625"/>
              <a:ext cx="91200" cy="91200"/>
            </a:xfrm>
            <a:custGeom>
              <a:avLst/>
              <a:gdLst/>
              <a:ahLst/>
              <a:cxnLst/>
              <a:rect l="l" t="t" r="r" b="b"/>
              <a:pathLst>
                <a:path w="3648" h="3648" extrusionOk="0">
                  <a:moveTo>
                    <a:pt x="1824" y="0"/>
                  </a:moveTo>
                  <a:cubicBezTo>
                    <a:pt x="821" y="0"/>
                    <a:pt x="0" y="821"/>
                    <a:pt x="0" y="1824"/>
                  </a:cubicBezTo>
                  <a:cubicBezTo>
                    <a:pt x="0" y="2827"/>
                    <a:pt x="851" y="3648"/>
                    <a:pt x="1824" y="3648"/>
                  </a:cubicBezTo>
                  <a:cubicBezTo>
                    <a:pt x="2857" y="3648"/>
                    <a:pt x="3648" y="2796"/>
                    <a:pt x="3648" y="1824"/>
                  </a:cubicBezTo>
                  <a:cubicBezTo>
                    <a:pt x="3648" y="821"/>
                    <a:pt x="2857" y="30"/>
                    <a:pt x="1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31;p67">
              <a:extLst>
                <a:ext uri="{FF2B5EF4-FFF2-40B4-BE49-F238E27FC236}">
                  <a16:creationId xmlns:a16="http://schemas.microsoft.com/office/drawing/2014/main" id="{AD83FE57-1226-4C2F-8748-5DA4E07D4C20}"/>
                </a:ext>
              </a:extLst>
            </p:cNvPr>
            <p:cNvSpPr/>
            <p:nvPr/>
          </p:nvSpPr>
          <p:spPr>
            <a:xfrm>
              <a:off x="4716150" y="1489675"/>
              <a:ext cx="91225" cy="91200"/>
            </a:xfrm>
            <a:custGeom>
              <a:avLst/>
              <a:gdLst/>
              <a:ahLst/>
              <a:cxnLst/>
              <a:rect l="l" t="t" r="r" b="b"/>
              <a:pathLst>
                <a:path w="3649" h="3648" extrusionOk="0">
                  <a:moveTo>
                    <a:pt x="1825" y="0"/>
                  </a:moveTo>
                  <a:cubicBezTo>
                    <a:pt x="791" y="0"/>
                    <a:pt x="1" y="852"/>
                    <a:pt x="1" y="1824"/>
                  </a:cubicBezTo>
                  <a:cubicBezTo>
                    <a:pt x="1" y="2858"/>
                    <a:pt x="822" y="3648"/>
                    <a:pt x="1825" y="3648"/>
                  </a:cubicBezTo>
                  <a:cubicBezTo>
                    <a:pt x="2828" y="3648"/>
                    <a:pt x="3648" y="2827"/>
                    <a:pt x="3648" y="1824"/>
                  </a:cubicBezTo>
                  <a:cubicBezTo>
                    <a:pt x="3648" y="821"/>
                    <a:pt x="2828" y="0"/>
                    <a:pt x="1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0D82C04-0EB7-4691-9BC1-5CF4C55885DB}"/>
              </a:ext>
            </a:extLst>
          </p:cNvPr>
          <p:cNvPicPr>
            <a:picLocks noChangeAspect="1"/>
          </p:cNvPicPr>
          <p:nvPr/>
        </p:nvPicPr>
        <p:blipFill>
          <a:blip r:embed="rId3"/>
          <a:stretch>
            <a:fillRect/>
          </a:stretch>
        </p:blipFill>
        <p:spPr>
          <a:xfrm>
            <a:off x="3411487" y="1690387"/>
            <a:ext cx="1103472" cy="963251"/>
          </a:xfrm>
          <a:prstGeom prst="rect">
            <a:avLst/>
          </a:prstGeom>
        </p:spPr>
      </p:pic>
      <p:pic>
        <p:nvPicPr>
          <p:cNvPr id="105" name="Picture 104">
            <a:extLst>
              <a:ext uri="{FF2B5EF4-FFF2-40B4-BE49-F238E27FC236}">
                <a16:creationId xmlns:a16="http://schemas.microsoft.com/office/drawing/2014/main" id="{3EF28395-7F3C-41C5-B2D8-283C23781313}"/>
              </a:ext>
            </a:extLst>
          </p:cNvPr>
          <p:cNvPicPr>
            <a:picLocks noChangeAspect="1"/>
          </p:cNvPicPr>
          <p:nvPr/>
        </p:nvPicPr>
        <p:blipFill>
          <a:blip r:embed="rId4"/>
          <a:stretch>
            <a:fillRect/>
          </a:stretch>
        </p:blipFill>
        <p:spPr>
          <a:xfrm>
            <a:off x="3123901" y="3472961"/>
            <a:ext cx="1674187" cy="1589169"/>
          </a:xfrm>
          <a:prstGeom prst="rect">
            <a:avLst/>
          </a:prstGeom>
        </p:spPr>
      </p:pic>
    </p:spTree>
    <p:extLst>
      <p:ext uri="{BB962C8B-B14F-4D97-AF65-F5344CB8AC3E}">
        <p14:creationId xmlns:p14="http://schemas.microsoft.com/office/powerpoint/2010/main" val="3440488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REFERENCES</a:t>
            </a:r>
            <a:endParaRPr dirty="0"/>
          </a:p>
        </p:txBody>
      </p:sp>
      <p:sp>
        <p:nvSpPr>
          <p:cNvPr id="628" name="Google Shape;628;p33"/>
          <p:cNvSpPr txBox="1">
            <a:spLocks noGrp="1"/>
          </p:cNvSpPr>
          <p:nvPr>
            <p:ph type="body" idx="1"/>
          </p:nvPr>
        </p:nvSpPr>
        <p:spPr>
          <a:xfrm>
            <a:off x="713100" y="1265982"/>
            <a:ext cx="7717800" cy="358851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Wingdings" panose="05000000000000000000" pitchFamily="2" charset="2"/>
              <a:buChar char="Ø"/>
            </a:pPr>
            <a:r>
              <a:rPr lang="en-US" sz="1400" dirty="0"/>
              <a:t>M. </a:t>
            </a:r>
            <a:r>
              <a:rPr lang="en-US" sz="1400" dirty="0" err="1"/>
              <a:t>Lalena</a:t>
            </a:r>
            <a:r>
              <a:rPr lang="en-US" sz="1400" dirty="0"/>
              <a:t>, “Travelling Salesman Problem Using Genetic Algorithms”, 2003. </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4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400" dirty="0"/>
              <a:t>Anand, S., Afreen, N., &amp; Yazdani, S. (2015). A Novel and Efficient Selection Method in Genetic Algorithm. </a:t>
            </a:r>
            <a:r>
              <a:rPr lang="en-US" sz="1400" dirty="0" err="1"/>
              <a:t>Inetrantional</a:t>
            </a:r>
            <a:r>
              <a:rPr lang="en-US" sz="1400" dirty="0"/>
              <a:t> Journal of Computer Applications , 129. </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4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400" dirty="0"/>
              <a:t>Razali, N. M., &amp; Geraghty, J. (2011). Genetic Algorithm Performance with Different Selection Strategies in Solving TSP. Proceedings of the World Congress on Engineering, II. UK. </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4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400" dirty="0"/>
              <a:t>Naveen </a:t>
            </a:r>
            <a:r>
              <a:rPr lang="en-US" sz="1400" dirty="0" err="1"/>
              <a:t>kumar</a:t>
            </a:r>
            <a:r>
              <a:rPr lang="en-US" sz="1400" dirty="0"/>
              <a:t>, </a:t>
            </a:r>
            <a:r>
              <a:rPr lang="en-US" sz="1400" dirty="0" err="1"/>
              <a:t>Karambir</a:t>
            </a:r>
            <a:r>
              <a:rPr lang="en-US" sz="1400" dirty="0"/>
              <a:t> and Rajiv Kumar, “A Genetic Algorithm Approach To Study Travelling Salesman Problem”, Journal of Global Research in Computer Science, 2012, Vol. 3. </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4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400" dirty="0"/>
              <a:t>Dwivedi, </a:t>
            </a:r>
            <a:r>
              <a:rPr lang="en-US" sz="1400" dirty="0" err="1"/>
              <a:t>TarunaChauhan,SanuSaxena</a:t>
            </a:r>
            <a:r>
              <a:rPr lang="en-US" sz="1400" dirty="0"/>
              <a:t> and </a:t>
            </a:r>
            <a:r>
              <a:rPr lang="en-US" sz="1400" dirty="0" err="1"/>
              <a:t>PrincieAgrawal</a:t>
            </a:r>
            <a:r>
              <a:rPr lang="en-US" sz="1400" dirty="0"/>
              <a:t>, “Travelling Salesman Problem using Genetic Algorithm”, International Journal of Computer.</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400" dirty="0"/>
          </a:p>
          <a:p>
            <a:pPr marL="171450" lvl="0" indent="-171450" algn="l" rtl="0">
              <a:spcBef>
                <a:spcPts val="0"/>
              </a:spcBef>
              <a:spcAft>
                <a:spcPts val="0"/>
              </a:spcAft>
              <a:buClr>
                <a:schemeClr val="dk1"/>
              </a:buClr>
              <a:buSzPts val="1100"/>
              <a:buFont typeface="Wingdings" panose="05000000000000000000" pitchFamily="2" charset="2"/>
              <a:buChar char="Ø"/>
            </a:pPr>
            <a:endParaRPr lang="en-US" sz="1400" dirty="0"/>
          </a:p>
        </p:txBody>
      </p:sp>
      <p:pic>
        <p:nvPicPr>
          <p:cNvPr id="4" name="Picture 3">
            <a:extLst>
              <a:ext uri="{FF2B5EF4-FFF2-40B4-BE49-F238E27FC236}">
                <a16:creationId xmlns:a16="http://schemas.microsoft.com/office/drawing/2014/main" id="{FD245D7C-5848-4754-B0D9-F27B7876D320}"/>
              </a:ext>
            </a:extLst>
          </p:cNvPr>
          <p:cNvPicPr>
            <a:picLocks noChangeAspect="1"/>
          </p:cNvPicPr>
          <p:nvPr/>
        </p:nvPicPr>
        <p:blipFill>
          <a:blip r:embed="rId3"/>
          <a:stretch>
            <a:fillRect/>
          </a:stretch>
        </p:blipFill>
        <p:spPr>
          <a:xfrm>
            <a:off x="6088566" y="75018"/>
            <a:ext cx="1032265" cy="979845"/>
          </a:xfrm>
          <a:prstGeom prst="rect">
            <a:avLst/>
          </a:prstGeom>
        </p:spPr>
      </p:pic>
    </p:spTree>
    <p:extLst>
      <p:ext uri="{BB962C8B-B14F-4D97-AF65-F5344CB8AC3E}">
        <p14:creationId xmlns:p14="http://schemas.microsoft.com/office/powerpoint/2010/main" val="1404227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3"/>
          <p:cNvSpPr/>
          <p:nvPr/>
        </p:nvSpPr>
        <p:spPr>
          <a:xfrm>
            <a:off x="1643850" y="1088225"/>
            <a:ext cx="5856300" cy="296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43"/>
          <p:cNvGrpSpPr/>
          <p:nvPr/>
        </p:nvGrpSpPr>
        <p:grpSpPr>
          <a:xfrm rot="597984">
            <a:off x="7006884" y="849808"/>
            <a:ext cx="803790" cy="1245094"/>
            <a:chOff x="522825" y="421200"/>
            <a:chExt cx="449475" cy="696250"/>
          </a:xfrm>
        </p:grpSpPr>
        <p:sp>
          <p:nvSpPr>
            <p:cNvPr id="1211" name="Google Shape;1211;p43"/>
            <p:cNvSpPr/>
            <p:nvPr/>
          </p:nvSpPr>
          <p:spPr>
            <a:xfrm>
              <a:off x="522825" y="451575"/>
              <a:ext cx="449475" cy="665875"/>
            </a:xfrm>
            <a:custGeom>
              <a:avLst/>
              <a:gdLst/>
              <a:ahLst/>
              <a:cxnLst/>
              <a:rect l="l" t="t" r="r" b="b"/>
              <a:pathLst>
                <a:path w="17979" h="26635" extrusionOk="0">
                  <a:moveTo>
                    <a:pt x="6013" y="0"/>
                  </a:moveTo>
                  <a:lnTo>
                    <a:pt x="6013" y="10859"/>
                  </a:lnTo>
                  <a:cubicBezTo>
                    <a:pt x="2512" y="12240"/>
                    <a:pt x="0" y="15978"/>
                    <a:pt x="0" y="19895"/>
                  </a:cubicBezTo>
                  <a:cubicBezTo>
                    <a:pt x="0" y="24860"/>
                    <a:pt x="4025" y="26634"/>
                    <a:pt x="8989" y="26634"/>
                  </a:cubicBezTo>
                  <a:cubicBezTo>
                    <a:pt x="13942" y="26634"/>
                    <a:pt x="17979" y="24860"/>
                    <a:pt x="17979" y="19895"/>
                  </a:cubicBezTo>
                  <a:cubicBezTo>
                    <a:pt x="17979" y="15966"/>
                    <a:pt x="15466" y="12240"/>
                    <a:pt x="11966" y="10847"/>
                  </a:cubicBezTo>
                  <a:lnTo>
                    <a:pt x="11966" y="0"/>
                  </a:ln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660050" y="421200"/>
              <a:ext cx="176525" cy="31875"/>
            </a:xfrm>
            <a:custGeom>
              <a:avLst/>
              <a:gdLst/>
              <a:ahLst/>
              <a:cxnLst/>
              <a:rect l="l" t="t" r="r" b="b"/>
              <a:pathLst>
                <a:path w="7061" h="1275" extrusionOk="0">
                  <a:moveTo>
                    <a:pt x="298" y="1"/>
                  </a:moveTo>
                  <a:cubicBezTo>
                    <a:pt x="143" y="1"/>
                    <a:pt x="0" y="144"/>
                    <a:pt x="0" y="298"/>
                  </a:cubicBezTo>
                  <a:lnTo>
                    <a:pt x="0" y="977"/>
                  </a:lnTo>
                  <a:cubicBezTo>
                    <a:pt x="0" y="1132"/>
                    <a:pt x="143" y="1275"/>
                    <a:pt x="298" y="1275"/>
                  </a:cubicBezTo>
                  <a:lnTo>
                    <a:pt x="6763" y="1275"/>
                  </a:lnTo>
                  <a:cubicBezTo>
                    <a:pt x="6929" y="1275"/>
                    <a:pt x="7060" y="1132"/>
                    <a:pt x="7060" y="977"/>
                  </a:cubicBezTo>
                  <a:lnTo>
                    <a:pt x="7060" y="298"/>
                  </a:lnTo>
                  <a:cubicBezTo>
                    <a:pt x="7060" y="144"/>
                    <a:pt x="6929" y="1"/>
                    <a:pt x="6763" y="1"/>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552875" y="857275"/>
              <a:ext cx="390850" cy="234275"/>
            </a:xfrm>
            <a:custGeom>
              <a:avLst/>
              <a:gdLst/>
              <a:ahLst/>
              <a:cxnLst/>
              <a:rect l="l" t="t" r="r" b="b"/>
              <a:pathLst>
                <a:path w="15634" h="9371" extrusionOk="0">
                  <a:moveTo>
                    <a:pt x="6252" y="0"/>
                  </a:moveTo>
                  <a:cubicBezTo>
                    <a:pt x="4692" y="0"/>
                    <a:pt x="4692" y="941"/>
                    <a:pt x="3132" y="941"/>
                  </a:cubicBezTo>
                  <a:cubicBezTo>
                    <a:pt x="1870" y="941"/>
                    <a:pt x="1632" y="334"/>
                    <a:pt x="751" y="96"/>
                  </a:cubicBezTo>
                  <a:cubicBezTo>
                    <a:pt x="275" y="1167"/>
                    <a:pt x="1" y="2322"/>
                    <a:pt x="1" y="3513"/>
                  </a:cubicBezTo>
                  <a:cubicBezTo>
                    <a:pt x="1" y="7835"/>
                    <a:pt x="3501" y="9371"/>
                    <a:pt x="7823" y="9371"/>
                  </a:cubicBezTo>
                  <a:cubicBezTo>
                    <a:pt x="12133" y="9371"/>
                    <a:pt x="15634" y="7835"/>
                    <a:pt x="15634" y="3513"/>
                  </a:cubicBezTo>
                  <a:cubicBezTo>
                    <a:pt x="15634" y="2644"/>
                    <a:pt x="15479" y="1762"/>
                    <a:pt x="15217" y="917"/>
                  </a:cubicBezTo>
                  <a:cubicBezTo>
                    <a:pt x="14050" y="762"/>
                    <a:pt x="13919" y="0"/>
                    <a:pt x="12502" y="0"/>
                  </a:cubicBezTo>
                  <a:cubicBezTo>
                    <a:pt x="10943" y="0"/>
                    <a:pt x="10943" y="941"/>
                    <a:pt x="9383" y="941"/>
                  </a:cubicBezTo>
                  <a:cubicBezTo>
                    <a:pt x="7823" y="941"/>
                    <a:pt x="7823" y="0"/>
                    <a:pt x="6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787904" y="807811"/>
              <a:ext cx="28300" cy="28325"/>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1" y="870"/>
                    <a:pt x="1131" y="561"/>
                  </a:cubicBezTo>
                  <a:cubicBezTo>
                    <a:pt x="1131" y="251"/>
                    <a:pt x="881" y="1"/>
                    <a:pt x="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733129" y="725361"/>
              <a:ext cx="41700" cy="41700"/>
            </a:xfrm>
            <a:custGeom>
              <a:avLst/>
              <a:gdLst/>
              <a:ahLst/>
              <a:cxnLst/>
              <a:rect l="l" t="t" r="r" b="b"/>
              <a:pathLst>
                <a:path w="1668" h="1668" extrusionOk="0">
                  <a:moveTo>
                    <a:pt x="834" y="1"/>
                  </a:moveTo>
                  <a:cubicBezTo>
                    <a:pt x="381" y="1"/>
                    <a:pt x="0" y="382"/>
                    <a:pt x="0" y="834"/>
                  </a:cubicBezTo>
                  <a:cubicBezTo>
                    <a:pt x="0" y="1299"/>
                    <a:pt x="381" y="1668"/>
                    <a:pt x="834" y="1668"/>
                  </a:cubicBezTo>
                  <a:cubicBezTo>
                    <a:pt x="1298" y="1668"/>
                    <a:pt x="1667" y="1299"/>
                    <a:pt x="1667" y="834"/>
                  </a:cubicBezTo>
                  <a:cubicBezTo>
                    <a:pt x="1667" y="382"/>
                    <a:pt x="1286"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3"/>
            <p:cNvSpPr/>
            <p:nvPr/>
          </p:nvSpPr>
          <p:spPr>
            <a:xfrm>
              <a:off x="889225" y="908175"/>
              <a:ext cx="23250" cy="23225"/>
            </a:xfrm>
            <a:custGeom>
              <a:avLst/>
              <a:gdLst/>
              <a:ahLst/>
              <a:cxnLst/>
              <a:rect l="l" t="t" r="r" b="b"/>
              <a:pathLst>
                <a:path w="930" h="929" extrusionOk="0">
                  <a:moveTo>
                    <a:pt x="465" y="0"/>
                  </a:moveTo>
                  <a:cubicBezTo>
                    <a:pt x="215" y="0"/>
                    <a:pt x="1" y="215"/>
                    <a:pt x="1" y="465"/>
                  </a:cubicBezTo>
                  <a:cubicBezTo>
                    <a:pt x="1" y="727"/>
                    <a:pt x="215" y="929"/>
                    <a:pt x="465" y="929"/>
                  </a:cubicBezTo>
                  <a:cubicBezTo>
                    <a:pt x="715" y="929"/>
                    <a:pt x="930" y="727"/>
                    <a:pt x="930" y="465"/>
                  </a:cubicBezTo>
                  <a:cubicBezTo>
                    <a:pt x="930" y="215"/>
                    <a:pt x="715" y="12"/>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3"/>
            <p:cNvSpPr/>
            <p:nvPr/>
          </p:nvSpPr>
          <p:spPr>
            <a:xfrm>
              <a:off x="859175" y="964425"/>
              <a:ext cx="36625" cy="36650"/>
            </a:xfrm>
            <a:custGeom>
              <a:avLst/>
              <a:gdLst/>
              <a:ahLst/>
              <a:cxnLst/>
              <a:rect l="l" t="t" r="r" b="b"/>
              <a:pathLst>
                <a:path w="1465" h="1466" extrusionOk="0">
                  <a:moveTo>
                    <a:pt x="748" y="0"/>
                  </a:moveTo>
                  <a:cubicBezTo>
                    <a:pt x="741" y="0"/>
                    <a:pt x="734" y="0"/>
                    <a:pt x="727" y="1"/>
                  </a:cubicBezTo>
                  <a:cubicBezTo>
                    <a:pt x="334" y="1"/>
                    <a:pt x="0" y="334"/>
                    <a:pt x="0" y="739"/>
                  </a:cubicBezTo>
                  <a:cubicBezTo>
                    <a:pt x="0" y="1132"/>
                    <a:pt x="334" y="1465"/>
                    <a:pt x="727" y="1465"/>
                  </a:cubicBezTo>
                  <a:cubicBezTo>
                    <a:pt x="1131" y="1465"/>
                    <a:pt x="1465" y="1132"/>
                    <a:pt x="1465" y="739"/>
                  </a:cubicBezTo>
                  <a:cubicBezTo>
                    <a:pt x="1465" y="329"/>
                    <a:pt x="1143"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652600" y="904600"/>
              <a:ext cx="14900" cy="14900"/>
            </a:xfrm>
            <a:custGeom>
              <a:avLst/>
              <a:gdLst/>
              <a:ahLst/>
              <a:cxnLst/>
              <a:rect l="l" t="t" r="r" b="b"/>
              <a:pathLst>
                <a:path w="596" h="596" extrusionOk="0">
                  <a:moveTo>
                    <a:pt x="298" y="0"/>
                  </a:moveTo>
                  <a:cubicBezTo>
                    <a:pt x="143" y="0"/>
                    <a:pt x="0" y="131"/>
                    <a:pt x="0" y="298"/>
                  </a:cubicBezTo>
                  <a:cubicBezTo>
                    <a:pt x="0" y="465"/>
                    <a:pt x="143" y="596"/>
                    <a:pt x="298" y="596"/>
                  </a:cubicBezTo>
                  <a:cubicBezTo>
                    <a:pt x="465" y="596"/>
                    <a:pt x="596" y="465"/>
                    <a:pt x="596" y="298"/>
                  </a:cubicBezTo>
                  <a:cubicBezTo>
                    <a:pt x="596" y="131"/>
                    <a:pt x="465"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3"/>
          <p:cNvGrpSpPr/>
          <p:nvPr/>
        </p:nvGrpSpPr>
        <p:grpSpPr>
          <a:xfrm rot="-1504256">
            <a:off x="1154971" y="2656468"/>
            <a:ext cx="1077199" cy="1526294"/>
            <a:chOff x="1698325" y="61338"/>
            <a:chExt cx="530450" cy="751600"/>
          </a:xfrm>
        </p:grpSpPr>
        <p:sp>
          <p:nvSpPr>
            <p:cNvPr id="1220" name="Google Shape;1220;p43"/>
            <p:cNvSpPr/>
            <p:nvPr/>
          </p:nvSpPr>
          <p:spPr>
            <a:xfrm>
              <a:off x="1698325" y="95863"/>
              <a:ext cx="530450" cy="717075"/>
            </a:xfrm>
            <a:custGeom>
              <a:avLst/>
              <a:gdLst/>
              <a:ahLst/>
              <a:cxnLst/>
              <a:rect l="l" t="t" r="r" b="b"/>
              <a:pathLst>
                <a:path w="21218" h="28683" extrusionOk="0">
                  <a:moveTo>
                    <a:pt x="6918" y="0"/>
                  </a:moveTo>
                  <a:lnTo>
                    <a:pt x="6918" y="15133"/>
                  </a:lnTo>
                  <a:lnTo>
                    <a:pt x="715" y="25885"/>
                  </a:lnTo>
                  <a:cubicBezTo>
                    <a:pt x="1" y="27135"/>
                    <a:pt x="894" y="28683"/>
                    <a:pt x="2322" y="28683"/>
                  </a:cubicBezTo>
                  <a:lnTo>
                    <a:pt x="18884" y="28683"/>
                  </a:lnTo>
                  <a:cubicBezTo>
                    <a:pt x="20325" y="28683"/>
                    <a:pt x="21218" y="27135"/>
                    <a:pt x="20491" y="25885"/>
                  </a:cubicBezTo>
                  <a:lnTo>
                    <a:pt x="14288" y="15133"/>
                  </a:lnTo>
                  <a:lnTo>
                    <a:pt x="14288" y="0"/>
                  </a:ln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1852225" y="61338"/>
              <a:ext cx="218500" cy="34550"/>
            </a:xfrm>
            <a:custGeom>
              <a:avLst/>
              <a:gdLst/>
              <a:ahLst/>
              <a:cxnLst/>
              <a:rect l="l" t="t" r="r" b="b"/>
              <a:pathLst>
                <a:path w="8740" h="1382" extrusionOk="0">
                  <a:moveTo>
                    <a:pt x="369" y="0"/>
                  </a:moveTo>
                  <a:cubicBezTo>
                    <a:pt x="167" y="0"/>
                    <a:pt x="0" y="155"/>
                    <a:pt x="0" y="369"/>
                  </a:cubicBezTo>
                  <a:lnTo>
                    <a:pt x="0" y="1012"/>
                  </a:lnTo>
                  <a:cubicBezTo>
                    <a:pt x="0" y="1215"/>
                    <a:pt x="167" y="1381"/>
                    <a:pt x="369" y="1381"/>
                  </a:cubicBezTo>
                  <a:lnTo>
                    <a:pt x="8370" y="1381"/>
                  </a:lnTo>
                  <a:cubicBezTo>
                    <a:pt x="8573" y="1381"/>
                    <a:pt x="8739" y="1215"/>
                    <a:pt x="8739" y="1012"/>
                  </a:cubicBezTo>
                  <a:lnTo>
                    <a:pt x="8739" y="369"/>
                  </a:lnTo>
                  <a:cubicBezTo>
                    <a:pt x="8739" y="179"/>
                    <a:pt x="8573" y="12"/>
                    <a:pt x="8370" y="0"/>
                  </a:cubicBez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1920075" y="453338"/>
              <a:ext cx="28900" cy="29200"/>
            </a:xfrm>
            <a:custGeom>
              <a:avLst/>
              <a:gdLst/>
              <a:ahLst/>
              <a:cxnLst/>
              <a:rect l="l" t="t" r="r" b="b"/>
              <a:pathLst>
                <a:path w="1156" h="1168" extrusionOk="0">
                  <a:moveTo>
                    <a:pt x="572" y="1"/>
                  </a:moveTo>
                  <a:cubicBezTo>
                    <a:pt x="251" y="1"/>
                    <a:pt x="1" y="251"/>
                    <a:pt x="1" y="584"/>
                  </a:cubicBezTo>
                  <a:cubicBezTo>
                    <a:pt x="1" y="906"/>
                    <a:pt x="251" y="1168"/>
                    <a:pt x="572" y="1168"/>
                  </a:cubicBezTo>
                  <a:cubicBezTo>
                    <a:pt x="906" y="1168"/>
                    <a:pt x="1156" y="906"/>
                    <a:pt x="1156" y="584"/>
                  </a:cubicBezTo>
                  <a:cubicBezTo>
                    <a:pt x="1156" y="275"/>
                    <a:pt x="894" y="1"/>
                    <a:pt x="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1970975" y="364338"/>
              <a:ext cx="49750" cy="50050"/>
            </a:xfrm>
            <a:custGeom>
              <a:avLst/>
              <a:gdLst/>
              <a:ahLst/>
              <a:cxnLst/>
              <a:rect l="l" t="t" r="r" b="b"/>
              <a:pathLst>
                <a:path w="1990" h="2002" extrusionOk="0">
                  <a:moveTo>
                    <a:pt x="1011" y="1"/>
                  </a:moveTo>
                  <a:cubicBezTo>
                    <a:pt x="1004" y="1"/>
                    <a:pt x="996" y="1"/>
                    <a:pt x="989" y="1"/>
                  </a:cubicBezTo>
                  <a:cubicBezTo>
                    <a:pt x="441" y="1"/>
                    <a:pt x="1" y="453"/>
                    <a:pt x="1" y="1001"/>
                  </a:cubicBezTo>
                  <a:cubicBezTo>
                    <a:pt x="1" y="1549"/>
                    <a:pt x="441" y="2001"/>
                    <a:pt x="989" y="2001"/>
                  </a:cubicBezTo>
                  <a:cubicBezTo>
                    <a:pt x="1549" y="2001"/>
                    <a:pt x="1989" y="1549"/>
                    <a:pt x="1989" y="1001"/>
                  </a:cubicBezTo>
                  <a:cubicBezTo>
                    <a:pt x="1989" y="437"/>
                    <a:pt x="1560" y="1"/>
                    <a:pt x="10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1923350" y="321163"/>
              <a:ext cx="22350" cy="22375"/>
            </a:xfrm>
            <a:custGeom>
              <a:avLst/>
              <a:gdLst/>
              <a:ahLst/>
              <a:cxnLst/>
              <a:rect l="l" t="t" r="r" b="b"/>
              <a:pathLst>
                <a:path w="894" h="895" extrusionOk="0">
                  <a:moveTo>
                    <a:pt x="462" y="1"/>
                  </a:moveTo>
                  <a:cubicBezTo>
                    <a:pt x="455" y="1"/>
                    <a:pt x="448" y="1"/>
                    <a:pt x="441" y="1"/>
                  </a:cubicBezTo>
                  <a:cubicBezTo>
                    <a:pt x="203" y="1"/>
                    <a:pt x="1" y="204"/>
                    <a:pt x="1" y="454"/>
                  </a:cubicBezTo>
                  <a:cubicBezTo>
                    <a:pt x="1" y="692"/>
                    <a:pt x="191" y="894"/>
                    <a:pt x="441" y="894"/>
                  </a:cubicBezTo>
                  <a:cubicBezTo>
                    <a:pt x="680" y="894"/>
                    <a:pt x="894" y="704"/>
                    <a:pt x="894" y="454"/>
                  </a:cubicBezTo>
                  <a:cubicBezTo>
                    <a:pt x="894" y="211"/>
                    <a:pt x="713" y="1"/>
                    <a:pt x="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1740150" y="499764"/>
              <a:ext cx="446800" cy="288750"/>
            </a:xfrm>
            <a:custGeom>
              <a:avLst/>
              <a:gdLst/>
              <a:ahLst/>
              <a:cxnLst/>
              <a:rect l="l" t="t" r="r" b="b"/>
              <a:pathLst>
                <a:path w="17872" h="11550" extrusionOk="0">
                  <a:moveTo>
                    <a:pt x="10501" y="1"/>
                  </a:moveTo>
                  <a:cubicBezTo>
                    <a:pt x="9728" y="1"/>
                    <a:pt x="9406" y="417"/>
                    <a:pt x="9001" y="775"/>
                  </a:cubicBezTo>
                  <a:cubicBezTo>
                    <a:pt x="8692" y="1048"/>
                    <a:pt x="8358" y="1287"/>
                    <a:pt x="7763" y="1287"/>
                  </a:cubicBezTo>
                  <a:cubicBezTo>
                    <a:pt x="6810" y="1287"/>
                    <a:pt x="6513" y="644"/>
                    <a:pt x="5965" y="263"/>
                  </a:cubicBezTo>
                  <a:lnTo>
                    <a:pt x="429" y="9871"/>
                  </a:lnTo>
                  <a:cubicBezTo>
                    <a:pt x="0" y="10609"/>
                    <a:pt x="536" y="11550"/>
                    <a:pt x="1393" y="11550"/>
                  </a:cubicBezTo>
                  <a:lnTo>
                    <a:pt x="16466" y="11550"/>
                  </a:lnTo>
                  <a:cubicBezTo>
                    <a:pt x="17336" y="11550"/>
                    <a:pt x="17871" y="10609"/>
                    <a:pt x="17431" y="9871"/>
                  </a:cubicBezTo>
                  <a:lnTo>
                    <a:pt x="12335" y="1025"/>
                  </a:lnTo>
                  <a:cubicBezTo>
                    <a:pt x="12121" y="727"/>
                    <a:pt x="11466" y="1"/>
                    <a:pt x="10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1907275" y="557813"/>
              <a:ext cx="26825" cy="26825"/>
            </a:xfrm>
            <a:custGeom>
              <a:avLst/>
              <a:gdLst/>
              <a:ahLst/>
              <a:cxnLst/>
              <a:rect l="l" t="t" r="r" b="b"/>
              <a:pathLst>
                <a:path w="1073" h="1073" extrusionOk="0">
                  <a:moveTo>
                    <a:pt x="537" y="1"/>
                  </a:moveTo>
                  <a:cubicBezTo>
                    <a:pt x="239" y="1"/>
                    <a:pt x="1" y="239"/>
                    <a:pt x="1" y="537"/>
                  </a:cubicBezTo>
                  <a:cubicBezTo>
                    <a:pt x="1" y="834"/>
                    <a:pt x="239" y="1072"/>
                    <a:pt x="537" y="1072"/>
                  </a:cubicBezTo>
                  <a:cubicBezTo>
                    <a:pt x="834" y="1072"/>
                    <a:pt x="1073" y="834"/>
                    <a:pt x="1073" y="537"/>
                  </a:cubicBezTo>
                  <a:cubicBezTo>
                    <a:pt x="1073" y="239"/>
                    <a:pt x="834" y="1"/>
                    <a:pt x="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p:cNvSpPr/>
            <p:nvPr/>
          </p:nvSpPr>
          <p:spPr>
            <a:xfrm>
              <a:off x="2007000" y="557813"/>
              <a:ext cx="37225" cy="37250"/>
            </a:xfrm>
            <a:custGeom>
              <a:avLst/>
              <a:gdLst/>
              <a:ahLst/>
              <a:cxnLst/>
              <a:rect l="l" t="t" r="r" b="b"/>
              <a:pathLst>
                <a:path w="1489" h="1490" extrusionOk="0">
                  <a:moveTo>
                    <a:pt x="751" y="1"/>
                  </a:moveTo>
                  <a:cubicBezTo>
                    <a:pt x="346" y="1"/>
                    <a:pt x="1" y="334"/>
                    <a:pt x="1" y="751"/>
                  </a:cubicBezTo>
                  <a:cubicBezTo>
                    <a:pt x="1" y="1156"/>
                    <a:pt x="334" y="1489"/>
                    <a:pt x="751" y="1489"/>
                  </a:cubicBezTo>
                  <a:cubicBezTo>
                    <a:pt x="1144" y="1489"/>
                    <a:pt x="1489" y="1168"/>
                    <a:pt x="1489" y="751"/>
                  </a:cubicBezTo>
                  <a:cubicBezTo>
                    <a:pt x="1489" y="334"/>
                    <a:pt x="1144"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43"/>
          <p:cNvGrpSpPr/>
          <p:nvPr/>
        </p:nvGrpSpPr>
        <p:grpSpPr>
          <a:xfrm rot="-1504256">
            <a:off x="1285890" y="2243983"/>
            <a:ext cx="204393" cy="327709"/>
            <a:chOff x="1920075" y="321163"/>
            <a:chExt cx="100650" cy="161375"/>
          </a:xfrm>
        </p:grpSpPr>
        <p:sp>
          <p:nvSpPr>
            <p:cNvPr id="1229" name="Google Shape;1229;p43"/>
            <p:cNvSpPr/>
            <p:nvPr/>
          </p:nvSpPr>
          <p:spPr>
            <a:xfrm>
              <a:off x="1920075" y="453338"/>
              <a:ext cx="28900" cy="29200"/>
            </a:xfrm>
            <a:custGeom>
              <a:avLst/>
              <a:gdLst/>
              <a:ahLst/>
              <a:cxnLst/>
              <a:rect l="l" t="t" r="r" b="b"/>
              <a:pathLst>
                <a:path w="1156" h="1168" extrusionOk="0">
                  <a:moveTo>
                    <a:pt x="572" y="1"/>
                  </a:moveTo>
                  <a:cubicBezTo>
                    <a:pt x="251" y="1"/>
                    <a:pt x="1" y="251"/>
                    <a:pt x="1" y="584"/>
                  </a:cubicBezTo>
                  <a:cubicBezTo>
                    <a:pt x="1" y="906"/>
                    <a:pt x="251" y="1168"/>
                    <a:pt x="572" y="1168"/>
                  </a:cubicBezTo>
                  <a:cubicBezTo>
                    <a:pt x="906" y="1168"/>
                    <a:pt x="1156" y="906"/>
                    <a:pt x="1156" y="584"/>
                  </a:cubicBezTo>
                  <a:cubicBezTo>
                    <a:pt x="1156" y="275"/>
                    <a:pt x="894" y="1"/>
                    <a:pt x="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p:cNvSpPr/>
            <p:nvPr/>
          </p:nvSpPr>
          <p:spPr>
            <a:xfrm>
              <a:off x="1970975" y="364338"/>
              <a:ext cx="49750" cy="50050"/>
            </a:xfrm>
            <a:custGeom>
              <a:avLst/>
              <a:gdLst/>
              <a:ahLst/>
              <a:cxnLst/>
              <a:rect l="l" t="t" r="r" b="b"/>
              <a:pathLst>
                <a:path w="1990" h="2002" extrusionOk="0">
                  <a:moveTo>
                    <a:pt x="1011" y="1"/>
                  </a:moveTo>
                  <a:cubicBezTo>
                    <a:pt x="1004" y="1"/>
                    <a:pt x="996" y="1"/>
                    <a:pt x="989" y="1"/>
                  </a:cubicBezTo>
                  <a:cubicBezTo>
                    <a:pt x="441" y="1"/>
                    <a:pt x="1" y="453"/>
                    <a:pt x="1" y="1001"/>
                  </a:cubicBezTo>
                  <a:cubicBezTo>
                    <a:pt x="1" y="1549"/>
                    <a:pt x="441" y="2001"/>
                    <a:pt x="989" y="2001"/>
                  </a:cubicBezTo>
                  <a:cubicBezTo>
                    <a:pt x="1549" y="2001"/>
                    <a:pt x="1989" y="1549"/>
                    <a:pt x="1989" y="1001"/>
                  </a:cubicBezTo>
                  <a:cubicBezTo>
                    <a:pt x="1989" y="437"/>
                    <a:pt x="1560" y="1"/>
                    <a:pt x="10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p:nvPr/>
          </p:nvSpPr>
          <p:spPr>
            <a:xfrm>
              <a:off x="1923350" y="321163"/>
              <a:ext cx="22350" cy="22375"/>
            </a:xfrm>
            <a:custGeom>
              <a:avLst/>
              <a:gdLst/>
              <a:ahLst/>
              <a:cxnLst/>
              <a:rect l="l" t="t" r="r" b="b"/>
              <a:pathLst>
                <a:path w="894" h="895" extrusionOk="0">
                  <a:moveTo>
                    <a:pt x="462" y="1"/>
                  </a:moveTo>
                  <a:cubicBezTo>
                    <a:pt x="455" y="1"/>
                    <a:pt x="448" y="1"/>
                    <a:pt x="441" y="1"/>
                  </a:cubicBezTo>
                  <a:cubicBezTo>
                    <a:pt x="203" y="1"/>
                    <a:pt x="1" y="204"/>
                    <a:pt x="1" y="454"/>
                  </a:cubicBezTo>
                  <a:cubicBezTo>
                    <a:pt x="1" y="692"/>
                    <a:pt x="191" y="894"/>
                    <a:pt x="441" y="894"/>
                  </a:cubicBezTo>
                  <a:cubicBezTo>
                    <a:pt x="680" y="894"/>
                    <a:pt x="894" y="704"/>
                    <a:pt x="894" y="454"/>
                  </a:cubicBezTo>
                  <a:cubicBezTo>
                    <a:pt x="894" y="211"/>
                    <a:pt x="713" y="1"/>
                    <a:pt x="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43"/>
          <p:cNvSpPr/>
          <p:nvPr/>
        </p:nvSpPr>
        <p:spPr>
          <a:xfrm rot="597984">
            <a:off x="7540218" y="734998"/>
            <a:ext cx="50609" cy="50653"/>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1" y="870"/>
                  <a:pt x="1131" y="561"/>
                </a:cubicBezTo>
                <a:cubicBezTo>
                  <a:pt x="1131" y="251"/>
                  <a:pt x="881" y="1"/>
                  <a:pt x="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3"/>
          <p:cNvSpPr/>
          <p:nvPr/>
        </p:nvSpPr>
        <p:spPr>
          <a:xfrm rot="597984">
            <a:off x="7467010" y="574720"/>
            <a:ext cx="74572" cy="74572"/>
          </a:xfrm>
          <a:custGeom>
            <a:avLst/>
            <a:gdLst/>
            <a:ahLst/>
            <a:cxnLst/>
            <a:rect l="l" t="t" r="r" b="b"/>
            <a:pathLst>
              <a:path w="1668" h="1668" extrusionOk="0">
                <a:moveTo>
                  <a:pt x="834" y="1"/>
                </a:moveTo>
                <a:cubicBezTo>
                  <a:pt x="381" y="1"/>
                  <a:pt x="0" y="382"/>
                  <a:pt x="0" y="834"/>
                </a:cubicBezTo>
                <a:cubicBezTo>
                  <a:pt x="0" y="1299"/>
                  <a:pt x="381" y="1668"/>
                  <a:pt x="834" y="1668"/>
                </a:cubicBezTo>
                <a:cubicBezTo>
                  <a:pt x="1298" y="1668"/>
                  <a:pt x="1667" y="1299"/>
                  <a:pt x="1667" y="834"/>
                </a:cubicBezTo>
                <a:cubicBezTo>
                  <a:pt x="1667" y="382"/>
                  <a:pt x="1286"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p:nvPr/>
        </p:nvSpPr>
        <p:spPr>
          <a:xfrm rot="597984">
            <a:off x="7716593" y="467598"/>
            <a:ext cx="50609" cy="50653"/>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1" y="870"/>
                  <a:pt x="1131" y="561"/>
                </a:cubicBezTo>
                <a:cubicBezTo>
                  <a:pt x="1131" y="251"/>
                  <a:pt x="881" y="1"/>
                  <a:pt x="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3"/>
          <p:cNvSpPr/>
          <p:nvPr/>
        </p:nvSpPr>
        <p:spPr>
          <a:xfrm>
            <a:off x="1178648" y="701614"/>
            <a:ext cx="857702" cy="774766"/>
          </a:xfrm>
          <a:custGeom>
            <a:avLst/>
            <a:gdLst/>
            <a:ahLst/>
            <a:cxnLst/>
            <a:rect l="l" t="t" r="r" b="b"/>
            <a:pathLst>
              <a:path w="6144" h="5550" extrusionOk="0">
                <a:moveTo>
                  <a:pt x="4239" y="358"/>
                </a:moveTo>
                <a:cubicBezTo>
                  <a:pt x="4263" y="501"/>
                  <a:pt x="4382" y="608"/>
                  <a:pt x="4536" y="608"/>
                </a:cubicBezTo>
                <a:cubicBezTo>
                  <a:pt x="4560" y="608"/>
                  <a:pt x="4596" y="608"/>
                  <a:pt x="4620" y="596"/>
                </a:cubicBezTo>
                <a:lnTo>
                  <a:pt x="5727" y="2501"/>
                </a:lnTo>
                <a:cubicBezTo>
                  <a:pt x="5620" y="2549"/>
                  <a:pt x="5560" y="2644"/>
                  <a:pt x="5560" y="2763"/>
                </a:cubicBezTo>
                <a:cubicBezTo>
                  <a:pt x="5560" y="2882"/>
                  <a:pt x="5632" y="2989"/>
                  <a:pt x="5727" y="3037"/>
                </a:cubicBezTo>
                <a:lnTo>
                  <a:pt x="4584" y="4990"/>
                </a:lnTo>
                <a:cubicBezTo>
                  <a:pt x="4560" y="4990"/>
                  <a:pt x="4536" y="4966"/>
                  <a:pt x="4501" y="4966"/>
                </a:cubicBezTo>
                <a:cubicBezTo>
                  <a:pt x="4370" y="4966"/>
                  <a:pt x="4251" y="5061"/>
                  <a:pt x="4227" y="5180"/>
                </a:cubicBezTo>
                <a:lnTo>
                  <a:pt x="1953" y="5180"/>
                </a:lnTo>
                <a:cubicBezTo>
                  <a:pt x="1917" y="5061"/>
                  <a:pt x="1810" y="4966"/>
                  <a:pt x="1679" y="4966"/>
                </a:cubicBezTo>
                <a:cubicBezTo>
                  <a:pt x="1631" y="4966"/>
                  <a:pt x="1596" y="4990"/>
                  <a:pt x="1572" y="4990"/>
                </a:cubicBezTo>
                <a:lnTo>
                  <a:pt x="429" y="3013"/>
                </a:lnTo>
                <a:cubicBezTo>
                  <a:pt x="512" y="2954"/>
                  <a:pt x="572" y="2858"/>
                  <a:pt x="572" y="2751"/>
                </a:cubicBezTo>
                <a:cubicBezTo>
                  <a:pt x="572" y="2644"/>
                  <a:pt x="512" y="2561"/>
                  <a:pt x="441" y="2501"/>
                </a:cubicBezTo>
                <a:lnTo>
                  <a:pt x="1560" y="584"/>
                </a:lnTo>
                <a:cubicBezTo>
                  <a:pt x="1596" y="596"/>
                  <a:pt x="1643" y="608"/>
                  <a:pt x="1691" y="608"/>
                </a:cubicBezTo>
                <a:cubicBezTo>
                  <a:pt x="1834" y="608"/>
                  <a:pt x="1977" y="501"/>
                  <a:pt x="1989" y="358"/>
                </a:cubicBezTo>
                <a:close/>
                <a:moveTo>
                  <a:pt x="1691" y="1"/>
                </a:moveTo>
                <a:cubicBezTo>
                  <a:pt x="1524" y="1"/>
                  <a:pt x="1393" y="132"/>
                  <a:pt x="1393" y="299"/>
                </a:cubicBezTo>
                <a:cubicBezTo>
                  <a:pt x="1393" y="394"/>
                  <a:pt x="1429" y="465"/>
                  <a:pt x="1488" y="525"/>
                </a:cubicBezTo>
                <a:lnTo>
                  <a:pt x="369" y="2454"/>
                </a:lnTo>
                <a:cubicBezTo>
                  <a:pt x="334" y="2454"/>
                  <a:pt x="322" y="2442"/>
                  <a:pt x="298" y="2442"/>
                </a:cubicBezTo>
                <a:cubicBezTo>
                  <a:pt x="131" y="2442"/>
                  <a:pt x="0" y="2573"/>
                  <a:pt x="0" y="2739"/>
                </a:cubicBezTo>
                <a:cubicBezTo>
                  <a:pt x="0" y="2906"/>
                  <a:pt x="131" y="3037"/>
                  <a:pt x="298" y="3037"/>
                </a:cubicBezTo>
                <a:cubicBezTo>
                  <a:pt x="322" y="3037"/>
                  <a:pt x="334" y="3037"/>
                  <a:pt x="369" y="3025"/>
                </a:cubicBezTo>
                <a:lnTo>
                  <a:pt x="1512" y="5013"/>
                </a:lnTo>
                <a:cubicBezTo>
                  <a:pt x="1441" y="5073"/>
                  <a:pt x="1393" y="5144"/>
                  <a:pt x="1393" y="5252"/>
                </a:cubicBezTo>
                <a:cubicBezTo>
                  <a:pt x="1393" y="5418"/>
                  <a:pt x="1524" y="5549"/>
                  <a:pt x="1691" y="5549"/>
                </a:cubicBezTo>
                <a:cubicBezTo>
                  <a:pt x="1858" y="5549"/>
                  <a:pt x="1989" y="5418"/>
                  <a:pt x="1989" y="5252"/>
                </a:cubicBezTo>
                <a:lnTo>
                  <a:pt x="4227" y="5252"/>
                </a:lnTo>
                <a:cubicBezTo>
                  <a:pt x="4227" y="5418"/>
                  <a:pt x="4358" y="5549"/>
                  <a:pt x="4525" y="5549"/>
                </a:cubicBezTo>
                <a:cubicBezTo>
                  <a:pt x="4679" y="5549"/>
                  <a:pt x="4822" y="5418"/>
                  <a:pt x="4822" y="5252"/>
                </a:cubicBezTo>
                <a:cubicBezTo>
                  <a:pt x="4822" y="5144"/>
                  <a:pt x="4763" y="5049"/>
                  <a:pt x="4667" y="5001"/>
                </a:cubicBezTo>
                <a:lnTo>
                  <a:pt x="5799" y="3049"/>
                </a:lnTo>
                <a:lnTo>
                  <a:pt x="5846" y="3049"/>
                </a:lnTo>
                <a:cubicBezTo>
                  <a:pt x="6013" y="3049"/>
                  <a:pt x="6144" y="2918"/>
                  <a:pt x="6144" y="2751"/>
                </a:cubicBezTo>
                <a:cubicBezTo>
                  <a:pt x="6144" y="2608"/>
                  <a:pt x="6013" y="2477"/>
                  <a:pt x="5846" y="2477"/>
                </a:cubicBezTo>
                <a:lnTo>
                  <a:pt x="5810" y="2477"/>
                </a:lnTo>
                <a:lnTo>
                  <a:pt x="4703" y="549"/>
                </a:lnTo>
                <a:cubicBezTo>
                  <a:pt x="4775" y="489"/>
                  <a:pt x="4834" y="406"/>
                  <a:pt x="4834" y="299"/>
                </a:cubicBezTo>
                <a:cubicBezTo>
                  <a:pt x="4834" y="132"/>
                  <a:pt x="4703" y="1"/>
                  <a:pt x="4536" y="1"/>
                </a:cubicBezTo>
                <a:cubicBezTo>
                  <a:pt x="4382" y="1"/>
                  <a:pt x="4251" y="108"/>
                  <a:pt x="4239" y="251"/>
                </a:cubicBezTo>
                <a:lnTo>
                  <a:pt x="1989" y="251"/>
                </a:lnTo>
                <a:cubicBezTo>
                  <a:pt x="1965" y="108"/>
                  <a:pt x="1846" y="1"/>
                  <a:pt x="1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94488" y="1591334"/>
            <a:ext cx="1007121" cy="233382"/>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8026785" y="2709199"/>
            <a:ext cx="716325" cy="144352"/>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504795" y="4339096"/>
            <a:ext cx="622850" cy="144351"/>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Background pattern, logo&#10;&#10;Description automatically generated">
            <a:extLst>
              <a:ext uri="{FF2B5EF4-FFF2-40B4-BE49-F238E27FC236}">
                <a16:creationId xmlns:a16="http://schemas.microsoft.com/office/drawing/2014/main" id="{02BFE2BB-F8F8-4E98-9496-F29A454590FF}"/>
              </a:ext>
            </a:extLst>
          </p:cNvPr>
          <p:cNvPicPr>
            <a:picLocks noChangeAspect="1"/>
          </p:cNvPicPr>
          <p:nvPr/>
        </p:nvPicPr>
        <p:blipFill>
          <a:blip r:embed="rId3"/>
          <a:stretch>
            <a:fillRect/>
          </a:stretch>
        </p:blipFill>
        <p:spPr>
          <a:xfrm>
            <a:off x="3045430" y="1180816"/>
            <a:ext cx="2992720" cy="2680328"/>
          </a:xfrm>
          <a:prstGeom prst="rect">
            <a:avLst/>
          </a:prstGeom>
        </p:spPr>
      </p:pic>
      <p:pic>
        <p:nvPicPr>
          <p:cNvPr id="4" name="Picture 3">
            <a:extLst>
              <a:ext uri="{FF2B5EF4-FFF2-40B4-BE49-F238E27FC236}">
                <a16:creationId xmlns:a16="http://schemas.microsoft.com/office/drawing/2014/main" id="{11DF1F4A-9802-4201-B607-B3C5D6C33776}"/>
              </a:ext>
            </a:extLst>
          </p:cNvPr>
          <p:cNvPicPr>
            <a:picLocks noChangeAspect="1"/>
          </p:cNvPicPr>
          <p:nvPr/>
        </p:nvPicPr>
        <p:blipFill>
          <a:blip r:embed="rId4"/>
          <a:stretch>
            <a:fillRect/>
          </a:stretch>
        </p:blipFill>
        <p:spPr>
          <a:xfrm>
            <a:off x="7523726" y="2360175"/>
            <a:ext cx="1598342" cy="2457152"/>
          </a:xfrm>
          <a:prstGeom prst="rect">
            <a:avLst/>
          </a:prstGeom>
        </p:spPr>
      </p:pic>
      <p:grpSp>
        <p:nvGrpSpPr>
          <p:cNvPr id="36" name="Google Shape;2945;p67">
            <a:extLst>
              <a:ext uri="{FF2B5EF4-FFF2-40B4-BE49-F238E27FC236}">
                <a16:creationId xmlns:a16="http://schemas.microsoft.com/office/drawing/2014/main" id="{CE7464D9-82A3-4495-966B-663C4F4E18B3}"/>
              </a:ext>
            </a:extLst>
          </p:cNvPr>
          <p:cNvGrpSpPr/>
          <p:nvPr/>
        </p:nvGrpSpPr>
        <p:grpSpPr>
          <a:xfrm>
            <a:off x="86633" y="70409"/>
            <a:ext cx="1333557" cy="1660949"/>
            <a:chOff x="701800" y="1063750"/>
            <a:chExt cx="2990150" cy="3264225"/>
          </a:xfrm>
        </p:grpSpPr>
        <p:sp>
          <p:nvSpPr>
            <p:cNvPr id="37" name="Google Shape;2946;p67">
              <a:extLst>
                <a:ext uri="{FF2B5EF4-FFF2-40B4-BE49-F238E27FC236}">
                  <a16:creationId xmlns:a16="http://schemas.microsoft.com/office/drawing/2014/main" id="{15CD6FC8-2BBF-44C1-A5F7-F089FD45429A}"/>
                </a:ext>
              </a:extLst>
            </p:cNvPr>
            <p:cNvSpPr/>
            <p:nvPr/>
          </p:nvSpPr>
          <p:spPr>
            <a:xfrm>
              <a:off x="2537650" y="1677075"/>
              <a:ext cx="500075" cy="482375"/>
            </a:xfrm>
            <a:custGeom>
              <a:avLst/>
              <a:gdLst/>
              <a:ahLst/>
              <a:cxnLst/>
              <a:rect l="l" t="t" r="r" b="b"/>
              <a:pathLst>
                <a:path w="20003" h="19295" extrusionOk="0">
                  <a:moveTo>
                    <a:pt x="1032" y="1"/>
                  </a:moveTo>
                  <a:cubicBezTo>
                    <a:pt x="472" y="1"/>
                    <a:pt x="0" y="633"/>
                    <a:pt x="452" y="1198"/>
                  </a:cubicBezTo>
                  <a:cubicBezTo>
                    <a:pt x="5528" y="7793"/>
                    <a:pt x="12094" y="13325"/>
                    <a:pt x="18082" y="19009"/>
                  </a:cubicBezTo>
                  <a:cubicBezTo>
                    <a:pt x="18297" y="19209"/>
                    <a:pt x="18537" y="19294"/>
                    <a:pt x="18765" y="19294"/>
                  </a:cubicBezTo>
                  <a:cubicBezTo>
                    <a:pt x="19439" y="19294"/>
                    <a:pt x="20002" y="18551"/>
                    <a:pt x="19480" y="17824"/>
                  </a:cubicBezTo>
                  <a:cubicBezTo>
                    <a:pt x="17140" y="14359"/>
                    <a:pt x="13826" y="11654"/>
                    <a:pt x="10787" y="8827"/>
                  </a:cubicBezTo>
                  <a:cubicBezTo>
                    <a:pt x="7747" y="5970"/>
                    <a:pt x="4465" y="3265"/>
                    <a:pt x="1607" y="255"/>
                  </a:cubicBezTo>
                  <a:cubicBezTo>
                    <a:pt x="1428" y="76"/>
                    <a:pt x="1225" y="1"/>
                    <a:pt x="10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47;p67">
              <a:extLst>
                <a:ext uri="{FF2B5EF4-FFF2-40B4-BE49-F238E27FC236}">
                  <a16:creationId xmlns:a16="http://schemas.microsoft.com/office/drawing/2014/main" id="{64DA4573-7D25-4876-9379-4D783DA82276}"/>
                </a:ext>
              </a:extLst>
            </p:cNvPr>
            <p:cNvSpPr/>
            <p:nvPr/>
          </p:nvSpPr>
          <p:spPr>
            <a:xfrm>
              <a:off x="2284500" y="1785800"/>
              <a:ext cx="722675" cy="612900"/>
            </a:xfrm>
            <a:custGeom>
              <a:avLst/>
              <a:gdLst/>
              <a:ahLst/>
              <a:cxnLst/>
              <a:rect l="l" t="t" r="r" b="b"/>
              <a:pathLst>
                <a:path w="28907" h="24516" extrusionOk="0">
                  <a:moveTo>
                    <a:pt x="1020" y="0"/>
                  </a:moveTo>
                  <a:cubicBezTo>
                    <a:pt x="448" y="0"/>
                    <a:pt x="1" y="743"/>
                    <a:pt x="396" y="1286"/>
                  </a:cubicBezTo>
                  <a:cubicBezTo>
                    <a:pt x="2220" y="3657"/>
                    <a:pt x="4499" y="5451"/>
                    <a:pt x="6748" y="7457"/>
                  </a:cubicBezTo>
                  <a:cubicBezTo>
                    <a:pt x="8755" y="9341"/>
                    <a:pt x="10822" y="11165"/>
                    <a:pt x="12858" y="12928"/>
                  </a:cubicBezTo>
                  <a:cubicBezTo>
                    <a:pt x="14986" y="14752"/>
                    <a:pt x="17144" y="16545"/>
                    <a:pt x="19332" y="18369"/>
                  </a:cubicBezTo>
                  <a:cubicBezTo>
                    <a:pt x="21642" y="20344"/>
                    <a:pt x="23922" y="22746"/>
                    <a:pt x="26536" y="24296"/>
                  </a:cubicBezTo>
                  <a:cubicBezTo>
                    <a:pt x="26788" y="24449"/>
                    <a:pt x="27032" y="24515"/>
                    <a:pt x="27257" y="24515"/>
                  </a:cubicBezTo>
                  <a:cubicBezTo>
                    <a:pt x="28284" y="24515"/>
                    <a:pt x="28907" y="23132"/>
                    <a:pt x="27934" y="22259"/>
                  </a:cubicBezTo>
                  <a:cubicBezTo>
                    <a:pt x="25746" y="20314"/>
                    <a:pt x="23041" y="18855"/>
                    <a:pt x="20700" y="17122"/>
                  </a:cubicBezTo>
                  <a:cubicBezTo>
                    <a:pt x="18420" y="15451"/>
                    <a:pt x="16293" y="13657"/>
                    <a:pt x="14165" y="11834"/>
                  </a:cubicBezTo>
                  <a:cubicBezTo>
                    <a:pt x="11885" y="9858"/>
                    <a:pt x="9606" y="7852"/>
                    <a:pt x="7387" y="5755"/>
                  </a:cubicBezTo>
                  <a:cubicBezTo>
                    <a:pt x="5381" y="3870"/>
                    <a:pt x="3679" y="1803"/>
                    <a:pt x="1429" y="131"/>
                  </a:cubicBezTo>
                  <a:cubicBezTo>
                    <a:pt x="1292" y="40"/>
                    <a:pt x="1153" y="0"/>
                    <a:pt x="10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48;p67">
              <a:extLst>
                <a:ext uri="{FF2B5EF4-FFF2-40B4-BE49-F238E27FC236}">
                  <a16:creationId xmlns:a16="http://schemas.microsoft.com/office/drawing/2014/main" id="{6F802FC8-2285-4FB9-AFC5-1C968D2C1F26}"/>
                </a:ext>
              </a:extLst>
            </p:cNvPr>
            <p:cNvSpPr/>
            <p:nvPr/>
          </p:nvSpPr>
          <p:spPr>
            <a:xfrm>
              <a:off x="2185625" y="1967650"/>
              <a:ext cx="626275" cy="568900"/>
            </a:xfrm>
            <a:custGeom>
              <a:avLst/>
              <a:gdLst/>
              <a:ahLst/>
              <a:cxnLst/>
              <a:rect l="l" t="t" r="r" b="b"/>
              <a:pathLst>
                <a:path w="25051" h="22756" extrusionOk="0">
                  <a:moveTo>
                    <a:pt x="548" y="0"/>
                  </a:moveTo>
                  <a:cubicBezTo>
                    <a:pt x="221" y="0"/>
                    <a:pt x="1" y="393"/>
                    <a:pt x="217" y="730"/>
                  </a:cubicBezTo>
                  <a:cubicBezTo>
                    <a:pt x="1676" y="2918"/>
                    <a:pt x="3956" y="4712"/>
                    <a:pt x="5840" y="6535"/>
                  </a:cubicBezTo>
                  <a:cubicBezTo>
                    <a:pt x="7816" y="8389"/>
                    <a:pt x="9761" y="10274"/>
                    <a:pt x="11737" y="12128"/>
                  </a:cubicBezTo>
                  <a:cubicBezTo>
                    <a:pt x="13591" y="13861"/>
                    <a:pt x="15445" y="15624"/>
                    <a:pt x="17360" y="17356"/>
                  </a:cubicBezTo>
                  <a:cubicBezTo>
                    <a:pt x="19245" y="19119"/>
                    <a:pt x="21129" y="21277"/>
                    <a:pt x="23318" y="22615"/>
                  </a:cubicBezTo>
                  <a:cubicBezTo>
                    <a:pt x="23485" y="22713"/>
                    <a:pt x="23656" y="22756"/>
                    <a:pt x="23818" y="22756"/>
                  </a:cubicBezTo>
                  <a:cubicBezTo>
                    <a:pt x="24510" y="22756"/>
                    <a:pt x="25051" y="21967"/>
                    <a:pt x="24534" y="21277"/>
                  </a:cubicBezTo>
                  <a:cubicBezTo>
                    <a:pt x="23044" y="19332"/>
                    <a:pt x="20886" y="17782"/>
                    <a:pt x="19062" y="16140"/>
                  </a:cubicBezTo>
                  <a:cubicBezTo>
                    <a:pt x="17056" y="14317"/>
                    <a:pt x="15050" y="12554"/>
                    <a:pt x="13014" y="10730"/>
                  </a:cubicBezTo>
                  <a:lnTo>
                    <a:pt x="7330" y="5593"/>
                  </a:lnTo>
                  <a:cubicBezTo>
                    <a:pt x="5263" y="3739"/>
                    <a:pt x="3226" y="1459"/>
                    <a:pt x="825" y="91"/>
                  </a:cubicBezTo>
                  <a:cubicBezTo>
                    <a:pt x="729" y="28"/>
                    <a:pt x="635" y="0"/>
                    <a:pt x="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49;p67">
              <a:extLst>
                <a:ext uri="{FF2B5EF4-FFF2-40B4-BE49-F238E27FC236}">
                  <a16:creationId xmlns:a16="http://schemas.microsoft.com/office/drawing/2014/main" id="{CBAAFE58-61E0-46CF-9E07-EAC36124335D}"/>
                </a:ext>
              </a:extLst>
            </p:cNvPr>
            <p:cNvSpPr/>
            <p:nvPr/>
          </p:nvSpPr>
          <p:spPr>
            <a:xfrm>
              <a:off x="2163875" y="2214125"/>
              <a:ext cx="431825" cy="381975"/>
            </a:xfrm>
            <a:custGeom>
              <a:avLst/>
              <a:gdLst/>
              <a:ahLst/>
              <a:cxnLst/>
              <a:rect l="l" t="t" r="r" b="b"/>
              <a:pathLst>
                <a:path w="17273" h="15279" extrusionOk="0">
                  <a:moveTo>
                    <a:pt x="1066" y="0"/>
                  </a:moveTo>
                  <a:cubicBezTo>
                    <a:pt x="495" y="0"/>
                    <a:pt x="0" y="683"/>
                    <a:pt x="449" y="1266"/>
                  </a:cubicBezTo>
                  <a:cubicBezTo>
                    <a:pt x="4430" y="6676"/>
                    <a:pt x="9750" y="11053"/>
                    <a:pt x="15099" y="15066"/>
                  </a:cubicBezTo>
                  <a:cubicBezTo>
                    <a:pt x="15303" y="15214"/>
                    <a:pt x="15510" y="15278"/>
                    <a:pt x="15707" y="15278"/>
                  </a:cubicBezTo>
                  <a:cubicBezTo>
                    <a:pt x="16598" y="15278"/>
                    <a:pt x="17272" y="13969"/>
                    <a:pt x="16376" y="13272"/>
                  </a:cubicBezTo>
                  <a:cubicBezTo>
                    <a:pt x="11118" y="9442"/>
                    <a:pt x="5920" y="5217"/>
                    <a:pt x="1664" y="293"/>
                  </a:cubicBezTo>
                  <a:cubicBezTo>
                    <a:pt x="1481" y="86"/>
                    <a:pt x="1269" y="0"/>
                    <a:pt x="1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50;p67">
              <a:extLst>
                <a:ext uri="{FF2B5EF4-FFF2-40B4-BE49-F238E27FC236}">
                  <a16:creationId xmlns:a16="http://schemas.microsoft.com/office/drawing/2014/main" id="{32E7919D-628A-455A-A617-23BEE221AB84}"/>
                </a:ext>
              </a:extLst>
            </p:cNvPr>
            <p:cNvSpPr/>
            <p:nvPr/>
          </p:nvSpPr>
          <p:spPr>
            <a:xfrm>
              <a:off x="1922700" y="2605725"/>
              <a:ext cx="367450" cy="282700"/>
            </a:xfrm>
            <a:custGeom>
              <a:avLst/>
              <a:gdLst/>
              <a:ahLst/>
              <a:cxnLst/>
              <a:rect l="l" t="t" r="r" b="b"/>
              <a:pathLst>
                <a:path w="14698" h="11308" extrusionOk="0">
                  <a:moveTo>
                    <a:pt x="1197" y="0"/>
                  </a:moveTo>
                  <a:cubicBezTo>
                    <a:pt x="584" y="0"/>
                    <a:pt x="1" y="675"/>
                    <a:pt x="551" y="1225"/>
                  </a:cubicBezTo>
                  <a:cubicBezTo>
                    <a:pt x="2406" y="3140"/>
                    <a:pt x="4533" y="4721"/>
                    <a:pt x="6631" y="6271"/>
                  </a:cubicBezTo>
                  <a:cubicBezTo>
                    <a:pt x="8880" y="7943"/>
                    <a:pt x="11220" y="9736"/>
                    <a:pt x="13622" y="11226"/>
                  </a:cubicBezTo>
                  <a:cubicBezTo>
                    <a:pt x="13712" y="11282"/>
                    <a:pt x="13809" y="11307"/>
                    <a:pt x="13904" y="11307"/>
                  </a:cubicBezTo>
                  <a:cubicBezTo>
                    <a:pt x="14319" y="11307"/>
                    <a:pt x="14697" y="10831"/>
                    <a:pt x="14351" y="10435"/>
                  </a:cubicBezTo>
                  <a:cubicBezTo>
                    <a:pt x="12649" y="8490"/>
                    <a:pt x="10552" y="6727"/>
                    <a:pt x="8576" y="5025"/>
                  </a:cubicBezTo>
                  <a:cubicBezTo>
                    <a:pt x="6448" y="3171"/>
                    <a:pt x="4077" y="1377"/>
                    <a:pt x="1585" y="101"/>
                  </a:cubicBezTo>
                  <a:cubicBezTo>
                    <a:pt x="1462" y="31"/>
                    <a:pt x="1329" y="0"/>
                    <a:pt x="1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51;p67">
              <a:extLst>
                <a:ext uri="{FF2B5EF4-FFF2-40B4-BE49-F238E27FC236}">
                  <a16:creationId xmlns:a16="http://schemas.microsoft.com/office/drawing/2014/main" id="{CEFB7BFF-A432-4D6A-9C08-13EB4BE0DA93}"/>
                </a:ext>
              </a:extLst>
            </p:cNvPr>
            <p:cNvSpPr/>
            <p:nvPr/>
          </p:nvSpPr>
          <p:spPr>
            <a:xfrm>
              <a:off x="1740450" y="2678250"/>
              <a:ext cx="590125" cy="446775"/>
            </a:xfrm>
            <a:custGeom>
              <a:avLst/>
              <a:gdLst/>
              <a:ahLst/>
              <a:cxnLst/>
              <a:rect l="l" t="t" r="r" b="b"/>
              <a:pathLst>
                <a:path w="23605" h="17871" extrusionOk="0">
                  <a:moveTo>
                    <a:pt x="861" y="1"/>
                  </a:moveTo>
                  <a:cubicBezTo>
                    <a:pt x="424" y="1"/>
                    <a:pt x="1" y="475"/>
                    <a:pt x="242" y="878"/>
                  </a:cubicBezTo>
                  <a:cubicBezTo>
                    <a:pt x="1246" y="2610"/>
                    <a:pt x="2826" y="3887"/>
                    <a:pt x="4315" y="5194"/>
                  </a:cubicBezTo>
                  <a:cubicBezTo>
                    <a:pt x="6139" y="6835"/>
                    <a:pt x="8024" y="8385"/>
                    <a:pt x="9999" y="9875"/>
                  </a:cubicBezTo>
                  <a:cubicBezTo>
                    <a:pt x="13586" y="12610"/>
                    <a:pt x="17446" y="15923"/>
                    <a:pt x="21611" y="17747"/>
                  </a:cubicBezTo>
                  <a:cubicBezTo>
                    <a:pt x="21797" y="17832"/>
                    <a:pt x="21972" y="17870"/>
                    <a:pt x="22132" y="17870"/>
                  </a:cubicBezTo>
                  <a:cubicBezTo>
                    <a:pt x="23173" y="17870"/>
                    <a:pt x="23605" y="16262"/>
                    <a:pt x="22735" y="15498"/>
                  </a:cubicBezTo>
                  <a:cubicBezTo>
                    <a:pt x="19361" y="12519"/>
                    <a:pt x="15136" y="10361"/>
                    <a:pt x="11519" y="7686"/>
                  </a:cubicBezTo>
                  <a:cubicBezTo>
                    <a:pt x="9787" y="6379"/>
                    <a:pt x="8085" y="5011"/>
                    <a:pt x="6352" y="3735"/>
                  </a:cubicBezTo>
                  <a:cubicBezTo>
                    <a:pt x="4650" y="2428"/>
                    <a:pt x="3008" y="847"/>
                    <a:pt x="1033" y="27"/>
                  </a:cubicBezTo>
                  <a:cubicBezTo>
                    <a:pt x="976" y="9"/>
                    <a:pt x="918" y="1"/>
                    <a:pt x="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52;p67">
              <a:extLst>
                <a:ext uri="{FF2B5EF4-FFF2-40B4-BE49-F238E27FC236}">
                  <a16:creationId xmlns:a16="http://schemas.microsoft.com/office/drawing/2014/main" id="{49A7BD68-FCF6-4879-9A60-D731CADF166B}"/>
                </a:ext>
              </a:extLst>
            </p:cNvPr>
            <p:cNvSpPr/>
            <p:nvPr/>
          </p:nvSpPr>
          <p:spPr>
            <a:xfrm>
              <a:off x="1566575" y="2824550"/>
              <a:ext cx="674650" cy="517000"/>
            </a:xfrm>
            <a:custGeom>
              <a:avLst/>
              <a:gdLst/>
              <a:ahLst/>
              <a:cxnLst/>
              <a:rect l="l" t="t" r="r" b="b"/>
              <a:pathLst>
                <a:path w="26986" h="20680" extrusionOk="0">
                  <a:moveTo>
                    <a:pt x="967" y="0"/>
                  </a:moveTo>
                  <a:cubicBezTo>
                    <a:pt x="453" y="0"/>
                    <a:pt x="0" y="655"/>
                    <a:pt x="450" y="1105"/>
                  </a:cubicBezTo>
                  <a:cubicBezTo>
                    <a:pt x="4401" y="4965"/>
                    <a:pt x="8687" y="8400"/>
                    <a:pt x="13064" y="11774"/>
                  </a:cubicBezTo>
                  <a:cubicBezTo>
                    <a:pt x="15252" y="13476"/>
                    <a:pt x="17502" y="15117"/>
                    <a:pt x="19690" y="16789"/>
                  </a:cubicBezTo>
                  <a:cubicBezTo>
                    <a:pt x="21514" y="18157"/>
                    <a:pt x="23733" y="20588"/>
                    <a:pt x="26134" y="20679"/>
                  </a:cubicBezTo>
                  <a:cubicBezTo>
                    <a:pt x="26681" y="20679"/>
                    <a:pt x="26985" y="20163"/>
                    <a:pt x="26833" y="19646"/>
                  </a:cubicBezTo>
                  <a:cubicBezTo>
                    <a:pt x="26164" y="17518"/>
                    <a:pt x="23581" y="16333"/>
                    <a:pt x="21879" y="15087"/>
                  </a:cubicBezTo>
                  <a:lnTo>
                    <a:pt x="14796" y="9950"/>
                  </a:lnTo>
                  <a:cubicBezTo>
                    <a:pt x="10237" y="6758"/>
                    <a:pt x="5799" y="3415"/>
                    <a:pt x="1301" y="102"/>
                  </a:cubicBezTo>
                  <a:cubicBezTo>
                    <a:pt x="1192" y="31"/>
                    <a:pt x="1078" y="0"/>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53;p67">
              <a:extLst>
                <a:ext uri="{FF2B5EF4-FFF2-40B4-BE49-F238E27FC236}">
                  <a16:creationId xmlns:a16="http://schemas.microsoft.com/office/drawing/2014/main" id="{8433683F-F621-4D34-ACD1-A171073CAA69}"/>
                </a:ext>
              </a:extLst>
            </p:cNvPr>
            <p:cNvSpPr/>
            <p:nvPr/>
          </p:nvSpPr>
          <p:spPr>
            <a:xfrm>
              <a:off x="1446850" y="3005575"/>
              <a:ext cx="639425" cy="478425"/>
            </a:xfrm>
            <a:custGeom>
              <a:avLst/>
              <a:gdLst/>
              <a:ahLst/>
              <a:cxnLst/>
              <a:rect l="l" t="t" r="r" b="b"/>
              <a:pathLst>
                <a:path w="25577" h="19137" extrusionOk="0">
                  <a:moveTo>
                    <a:pt x="796" y="0"/>
                  </a:moveTo>
                  <a:cubicBezTo>
                    <a:pt x="339" y="0"/>
                    <a:pt x="1" y="559"/>
                    <a:pt x="315" y="946"/>
                  </a:cubicBezTo>
                  <a:cubicBezTo>
                    <a:pt x="3597" y="4897"/>
                    <a:pt x="7761" y="8058"/>
                    <a:pt x="11865" y="11098"/>
                  </a:cubicBezTo>
                  <a:cubicBezTo>
                    <a:pt x="14053" y="12709"/>
                    <a:pt x="16211" y="14229"/>
                    <a:pt x="18461" y="15718"/>
                  </a:cubicBezTo>
                  <a:cubicBezTo>
                    <a:pt x="20224" y="16904"/>
                    <a:pt x="22199" y="18697"/>
                    <a:pt x="24388" y="19122"/>
                  </a:cubicBezTo>
                  <a:cubicBezTo>
                    <a:pt x="24442" y="19132"/>
                    <a:pt x="24495" y="19137"/>
                    <a:pt x="24545" y="19137"/>
                  </a:cubicBezTo>
                  <a:cubicBezTo>
                    <a:pt x="25282" y="19137"/>
                    <a:pt x="25577" y="18143"/>
                    <a:pt x="25178" y="17603"/>
                  </a:cubicBezTo>
                  <a:cubicBezTo>
                    <a:pt x="23871" y="15840"/>
                    <a:pt x="21257" y="14806"/>
                    <a:pt x="19464" y="13560"/>
                  </a:cubicBezTo>
                  <a:cubicBezTo>
                    <a:pt x="17336" y="12162"/>
                    <a:pt x="15269" y="10733"/>
                    <a:pt x="13202" y="9244"/>
                  </a:cubicBezTo>
                  <a:cubicBezTo>
                    <a:pt x="9099" y="6326"/>
                    <a:pt x="5239" y="3104"/>
                    <a:pt x="1166" y="125"/>
                  </a:cubicBezTo>
                  <a:cubicBezTo>
                    <a:pt x="1041" y="38"/>
                    <a:pt x="915" y="0"/>
                    <a:pt x="7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54;p67">
              <a:extLst>
                <a:ext uri="{FF2B5EF4-FFF2-40B4-BE49-F238E27FC236}">
                  <a16:creationId xmlns:a16="http://schemas.microsoft.com/office/drawing/2014/main" id="{4F1EDCE4-09F7-4C52-843F-BE005FC05A79}"/>
                </a:ext>
              </a:extLst>
            </p:cNvPr>
            <p:cNvSpPr/>
            <p:nvPr/>
          </p:nvSpPr>
          <p:spPr>
            <a:xfrm>
              <a:off x="1456850" y="3247725"/>
              <a:ext cx="401150" cy="287625"/>
            </a:xfrm>
            <a:custGeom>
              <a:avLst/>
              <a:gdLst/>
              <a:ahLst/>
              <a:cxnLst/>
              <a:rect l="l" t="t" r="r" b="b"/>
              <a:pathLst>
                <a:path w="16046" h="11505" extrusionOk="0">
                  <a:moveTo>
                    <a:pt x="743" y="0"/>
                  </a:moveTo>
                  <a:cubicBezTo>
                    <a:pt x="352" y="0"/>
                    <a:pt x="0" y="419"/>
                    <a:pt x="340" y="804"/>
                  </a:cubicBezTo>
                  <a:cubicBezTo>
                    <a:pt x="2285" y="3023"/>
                    <a:pt x="4687" y="4847"/>
                    <a:pt x="7118" y="6518"/>
                  </a:cubicBezTo>
                  <a:cubicBezTo>
                    <a:pt x="9459" y="8099"/>
                    <a:pt x="11982" y="10348"/>
                    <a:pt x="14596" y="11443"/>
                  </a:cubicBezTo>
                  <a:cubicBezTo>
                    <a:pt x="14701" y="11485"/>
                    <a:pt x="14803" y="11505"/>
                    <a:pt x="14902" y="11505"/>
                  </a:cubicBezTo>
                  <a:cubicBezTo>
                    <a:pt x="15575" y="11505"/>
                    <a:pt x="16046" y="10601"/>
                    <a:pt x="15568" y="10044"/>
                  </a:cubicBezTo>
                  <a:cubicBezTo>
                    <a:pt x="13927" y="8008"/>
                    <a:pt x="10948" y="6731"/>
                    <a:pt x="8729" y="5363"/>
                  </a:cubicBezTo>
                  <a:cubicBezTo>
                    <a:pt x="6146" y="3752"/>
                    <a:pt x="3380" y="2233"/>
                    <a:pt x="1130" y="166"/>
                  </a:cubicBezTo>
                  <a:cubicBezTo>
                    <a:pt x="1014" y="50"/>
                    <a:pt x="876"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55;p67">
              <a:extLst>
                <a:ext uri="{FF2B5EF4-FFF2-40B4-BE49-F238E27FC236}">
                  <a16:creationId xmlns:a16="http://schemas.microsoft.com/office/drawing/2014/main" id="{5DF89E50-0446-45C4-8F64-25F331CAC674}"/>
                </a:ext>
              </a:extLst>
            </p:cNvPr>
            <p:cNvSpPr/>
            <p:nvPr/>
          </p:nvSpPr>
          <p:spPr>
            <a:xfrm>
              <a:off x="1073250" y="3505450"/>
              <a:ext cx="485850" cy="328725"/>
            </a:xfrm>
            <a:custGeom>
              <a:avLst/>
              <a:gdLst/>
              <a:ahLst/>
              <a:cxnLst/>
              <a:rect l="l" t="t" r="r" b="b"/>
              <a:pathLst>
                <a:path w="19434" h="13149" extrusionOk="0">
                  <a:moveTo>
                    <a:pt x="1380" y="1"/>
                  </a:moveTo>
                  <a:cubicBezTo>
                    <a:pt x="593" y="1"/>
                    <a:pt x="1" y="1227"/>
                    <a:pt x="790" y="1893"/>
                  </a:cubicBezTo>
                  <a:cubicBezTo>
                    <a:pt x="3465" y="4173"/>
                    <a:pt x="6231" y="6362"/>
                    <a:pt x="9149" y="8337"/>
                  </a:cubicBezTo>
                  <a:cubicBezTo>
                    <a:pt x="11733" y="10039"/>
                    <a:pt x="14863" y="12380"/>
                    <a:pt x="17842" y="13109"/>
                  </a:cubicBezTo>
                  <a:cubicBezTo>
                    <a:pt x="17944" y="13136"/>
                    <a:pt x="18042" y="13149"/>
                    <a:pt x="18135" y="13149"/>
                  </a:cubicBezTo>
                  <a:cubicBezTo>
                    <a:pt x="18987" y="13149"/>
                    <a:pt x="19433" y="12098"/>
                    <a:pt x="18693" y="11468"/>
                  </a:cubicBezTo>
                  <a:cubicBezTo>
                    <a:pt x="16231" y="9401"/>
                    <a:pt x="12796" y="8033"/>
                    <a:pt x="10061" y="6240"/>
                  </a:cubicBezTo>
                  <a:cubicBezTo>
                    <a:pt x="7234" y="4416"/>
                    <a:pt x="4529" y="2380"/>
                    <a:pt x="1945" y="222"/>
                  </a:cubicBezTo>
                  <a:cubicBezTo>
                    <a:pt x="1756" y="67"/>
                    <a:pt x="1563" y="1"/>
                    <a:pt x="1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56;p67">
              <a:extLst>
                <a:ext uri="{FF2B5EF4-FFF2-40B4-BE49-F238E27FC236}">
                  <a16:creationId xmlns:a16="http://schemas.microsoft.com/office/drawing/2014/main" id="{C606D3B3-C211-462E-B987-0485788CC89B}"/>
                </a:ext>
              </a:extLst>
            </p:cNvPr>
            <p:cNvSpPr/>
            <p:nvPr/>
          </p:nvSpPr>
          <p:spPr>
            <a:xfrm>
              <a:off x="887650" y="3580825"/>
              <a:ext cx="646925" cy="467175"/>
            </a:xfrm>
            <a:custGeom>
              <a:avLst/>
              <a:gdLst/>
              <a:ahLst/>
              <a:cxnLst/>
              <a:rect l="l" t="t" r="r" b="b"/>
              <a:pathLst>
                <a:path w="25877" h="18687" extrusionOk="0">
                  <a:moveTo>
                    <a:pt x="1033" y="0"/>
                  </a:moveTo>
                  <a:cubicBezTo>
                    <a:pt x="514" y="0"/>
                    <a:pt x="0" y="756"/>
                    <a:pt x="463" y="1219"/>
                  </a:cubicBezTo>
                  <a:cubicBezTo>
                    <a:pt x="7302" y="8119"/>
                    <a:pt x="15600" y="13134"/>
                    <a:pt x="23594" y="18484"/>
                  </a:cubicBezTo>
                  <a:cubicBezTo>
                    <a:pt x="23799" y="18625"/>
                    <a:pt x="24008" y="18686"/>
                    <a:pt x="24206" y="18686"/>
                  </a:cubicBezTo>
                  <a:cubicBezTo>
                    <a:pt x="25156" y="18686"/>
                    <a:pt x="25877" y="17288"/>
                    <a:pt x="24871" y="16660"/>
                  </a:cubicBezTo>
                  <a:cubicBezTo>
                    <a:pt x="16755" y="11553"/>
                    <a:pt x="8518" y="6629"/>
                    <a:pt x="1406" y="155"/>
                  </a:cubicBezTo>
                  <a:cubicBezTo>
                    <a:pt x="1291" y="46"/>
                    <a:pt x="1162" y="0"/>
                    <a:pt x="1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57;p67">
              <a:extLst>
                <a:ext uri="{FF2B5EF4-FFF2-40B4-BE49-F238E27FC236}">
                  <a16:creationId xmlns:a16="http://schemas.microsoft.com/office/drawing/2014/main" id="{C756AC5C-3AB2-429B-995F-BEF9B2AC93DD}"/>
                </a:ext>
              </a:extLst>
            </p:cNvPr>
            <p:cNvSpPr/>
            <p:nvPr/>
          </p:nvSpPr>
          <p:spPr>
            <a:xfrm>
              <a:off x="3040600" y="1393550"/>
              <a:ext cx="332975" cy="387775"/>
            </a:xfrm>
            <a:custGeom>
              <a:avLst/>
              <a:gdLst/>
              <a:ahLst/>
              <a:cxnLst/>
              <a:rect l="l" t="t" r="r" b="b"/>
              <a:pathLst>
                <a:path w="13319" h="15511" extrusionOk="0">
                  <a:moveTo>
                    <a:pt x="1129" y="1"/>
                  </a:moveTo>
                  <a:cubicBezTo>
                    <a:pt x="548" y="1"/>
                    <a:pt x="1" y="546"/>
                    <a:pt x="304" y="1262"/>
                  </a:cubicBezTo>
                  <a:cubicBezTo>
                    <a:pt x="1399" y="3845"/>
                    <a:pt x="3405" y="6125"/>
                    <a:pt x="5168" y="8314"/>
                  </a:cubicBezTo>
                  <a:cubicBezTo>
                    <a:pt x="7052" y="10684"/>
                    <a:pt x="9028" y="13116"/>
                    <a:pt x="11247" y="15213"/>
                  </a:cubicBezTo>
                  <a:cubicBezTo>
                    <a:pt x="11478" y="15421"/>
                    <a:pt x="11738" y="15510"/>
                    <a:pt x="11985" y="15510"/>
                  </a:cubicBezTo>
                  <a:cubicBezTo>
                    <a:pt x="12711" y="15510"/>
                    <a:pt x="13318" y="14739"/>
                    <a:pt x="12706" y="13967"/>
                  </a:cubicBezTo>
                  <a:cubicBezTo>
                    <a:pt x="10943" y="11627"/>
                    <a:pt x="8967" y="9469"/>
                    <a:pt x="7174" y="7189"/>
                  </a:cubicBezTo>
                  <a:cubicBezTo>
                    <a:pt x="5411" y="4909"/>
                    <a:pt x="3861" y="2295"/>
                    <a:pt x="1794" y="289"/>
                  </a:cubicBezTo>
                  <a:cubicBezTo>
                    <a:pt x="1602" y="89"/>
                    <a:pt x="1363" y="1"/>
                    <a:pt x="1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58;p67">
              <a:extLst>
                <a:ext uri="{FF2B5EF4-FFF2-40B4-BE49-F238E27FC236}">
                  <a16:creationId xmlns:a16="http://schemas.microsoft.com/office/drawing/2014/main" id="{60969A8F-75A8-4AA5-A8C4-227E50FF9997}"/>
                </a:ext>
              </a:extLst>
            </p:cNvPr>
            <p:cNvSpPr/>
            <p:nvPr/>
          </p:nvSpPr>
          <p:spPr>
            <a:xfrm>
              <a:off x="3123925" y="1192675"/>
              <a:ext cx="428350" cy="542575"/>
            </a:xfrm>
            <a:custGeom>
              <a:avLst/>
              <a:gdLst/>
              <a:ahLst/>
              <a:cxnLst/>
              <a:rect l="l" t="t" r="r" b="b"/>
              <a:pathLst>
                <a:path w="17134" h="21703" extrusionOk="0">
                  <a:moveTo>
                    <a:pt x="881" y="1"/>
                  </a:moveTo>
                  <a:cubicBezTo>
                    <a:pt x="447" y="1"/>
                    <a:pt x="1" y="462"/>
                    <a:pt x="224" y="908"/>
                  </a:cubicBezTo>
                  <a:cubicBezTo>
                    <a:pt x="3689" y="8446"/>
                    <a:pt x="9586" y="14829"/>
                    <a:pt x="14662" y="21273"/>
                  </a:cubicBezTo>
                  <a:cubicBezTo>
                    <a:pt x="14895" y="21577"/>
                    <a:pt x="15187" y="21703"/>
                    <a:pt x="15476" y="21703"/>
                  </a:cubicBezTo>
                  <a:cubicBezTo>
                    <a:pt x="16315" y="21703"/>
                    <a:pt x="17133" y="20642"/>
                    <a:pt x="16455" y="19783"/>
                  </a:cubicBezTo>
                  <a:cubicBezTo>
                    <a:pt x="11288" y="13370"/>
                    <a:pt x="5908" y="7078"/>
                    <a:pt x="1318" y="209"/>
                  </a:cubicBezTo>
                  <a:cubicBezTo>
                    <a:pt x="1196" y="62"/>
                    <a:pt x="1039" y="1"/>
                    <a:pt x="8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59;p67">
              <a:extLst>
                <a:ext uri="{FF2B5EF4-FFF2-40B4-BE49-F238E27FC236}">
                  <a16:creationId xmlns:a16="http://schemas.microsoft.com/office/drawing/2014/main" id="{43A33D2D-1263-4CC8-A348-712804171E72}"/>
                </a:ext>
              </a:extLst>
            </p:cNvPr>
            <p:cNvSpPr/>
            <p:nvPr/>
          </p:nvSpPr>
          <p:spPr>
            <a:xfrm>
              <a:off x="745325" y="3704950"/>
              <a:ext cx="708650" cy="526300"/>
            </a:xfrm>
            <a:custGeom>
              <a:avLst/>
              <a:gdLst/>
              <a:ahLst/>
              <a:cxnLst/>
              <a:rect l="l" t="t" r="r" b="b"/>
              <a:pathLst>
                <a:path w="28346" h="21052" extrusionOk="0">
                  <a:moveTo>
                    <a:pt x="897" y="1"/>
                  </a:moveTo>
                  <a:cubicBezTo>
                    <a:pt x="349" y="1"/>
                    <a:pt x="0" y="776"/>
                    <a:pt x="503" y="1178"/>
                  </a:cubicBezTo>
                  <a:cubicBezTo>
                    <a:pt x="8801" y="8291"/>
                    <a:pt x="18254" y="13944"/>
                    <a:pt x="26704" y="20874"/>
                  </a:cubicBezTo>
                  <a:cubicBezTo>
                    <a:pt x="26861" y="20998"/>
                    <a:pt x="27022" y="21051"/>
                    <a:pt x="27174" y="21051"/>
                  </a:cubicBezTo>
                  <a:cubicBezTo>
                    <a:pt x="27843" y="21051"/>
                    <a:pt x="28345" y="20027"/>
                    <a:pt x="27676" y="19507"/>
                  </a:cubicBezTo>
                  <a:cubicBezTo>
                    <a:pt x="18953" y="12880"/>
                    <a:pt x="10077" y="6528"/>
                    <a:pt x="1263" y="114"/>
                  </a:cubicBezTo>
                  <a:cubicBezTo>
                    <a:pt x="1136" y="35"/>
                    <a:pt x="1012" y="1"/>
                    <a:pt x="8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60;p67">
              <a:extLst>
                <a:ext uri="{FF2B5EF4-FFF2-40B4-BE49-F238E27FC236}">
                  <a16:creationId xmlns:a16="http://schemas.microsoft.com/office/drawing/2014/main" id="{4285A811-7FF8-4587-B996-5DCEFA52563A}"/>
                </a:ext>
              </a:extLst>
            </p:cNvPr>
            <p:cNvSpPr/>
            <p:nvPr/>
          </p:nvSpPr>
          <p:spPr>
            <a:xfrm>
              <a:off x="1302000" y="1063750"/>
              <a:ext cx="1954525" cy="3264225"/>
            </a:xfrm>
            <a:custGeom>
              <a:avLst/>
              <a:gdLst/>
              <a:ahLst/>
              <a:cxnLst/>
              <a:rect l="l" t="t" r="r" b="b"/>
              <a:pathLst>
                <a:path w="78181" h="130569" extrusionOk="0">
                  <a:moveTo>
                    <a:pt x="76342" y="1"/>
                  </a:moveTo>
                  <a:cubicBezTo>
                    <a:pt x="76090" y="1"/>
                    <a:pt x="75839" y="87"/>
                    <a:pt x="75623" y="290"/>
                  </a:cubicBezTo>
                  <a:cubicBezTo>
                    <a:pt x="67508" y="7828"/>
                    <a:pt x="66961" y="21141"/>
                    <a:pt x="67022" y="31445"/>
                  </a:cubicBezTo>
                  <a:cubicBezTo>
                    <a:pt x="67082" y="40199"/>
                    <a:pt x="69028" y="52448"/>
                    <a:pt x="58906" y="56400"/>
                  </a:cubicBezTo>
                  <a:cubicBezTo>
                    <a:pt x="53617" y="58467"/>
                    <a:pt x="47447" y="58801"/>
                    <a:pt x="41884" y="59227"/>
                  </a:cubicBezTo>
                  <a:cubicBezTo>
                    <a:pt x="36899" y="59591"/>
                    <a:pt x="31854" y="59622"/>
                    <a:pt x="26869" y="60321"/>
                  </a:cubicBezTo>
                  <a:cubicBezTo>
                    <a:pt x="19391" y="61354"/>
                    <a:pt x="11701" y="63755"/>
                    <a:pt x="7476" y="70534"/>
                  </a:cubicBezTo>
                  <a:cubicBezTo>
                    <a:pt x="4406" y="75549"/>
                    <a:pt x="3707" y="81385"/>
                    <a:pt x="4072" y="87160"/>
                  </a:cubicBezTo>
                  <a:cubicBezTo>
                    <a:pt x="4862" y="100625"/>
                    <a:pt x="10607" y="116492"/>
                    <a:pt x="789" y="128103"/>
                  </a:cubicBezTo>
                  <a:cubicBezTo>
                    <a:pt x="1" y="129070"/>
                    <a:pt x="958" y="130568"/>
                    <a:pt x="2057" y="130568"/>
                  </a:cubicBezTo>
                  <a:cubicBezTo>
                    <a:pt x="2271" y="130568"/>
                    <a:pt x="2491" y="130511"/>
                    <a:pt x="2704" y="130383"/>
                  </a:cubicBezTo>
                  <a:cubicBezTo>
                    <a:pt x="7902" y="127191"/>
                    <a:pt x="9422" y="120990"/>
                    <a:pt x="10121" y="115306"/>
                  </a:cubicBezTo>
                  <a:cubicBezTo>
                    <a:pt x="10881" y="108802"/>
                    <a:pt x="9999" y="102297"/>
                    <a:pt x="9087" y="95884"/>
                  </a:cubicBezTo>
                  <a:cubicBezTo>
                    <a:pt x="8236" y="90078"/>
                    <a:pt x="7142" y="83908"/>
                    <a:pt x="8601" y="78133"/>
                  </a:cubicBezTo>
                  <a:cubicBezTo>
                    <a:pt x="10607" y="69926"/>
                    <a:pt x="17142" y="65974"/>
                    <a:pt x="25015" y="64515"/>
                  </a:cubicBezTo>
                  <a:cubicBezTo>
                    <a:pt x="35957" y="62448"/>
                    <a:pt x="47355" y="63543"/>
                    <a:pt x="58146" y="60321"/>
                  </a:cubicBezTo>
                  <a:cubicBezTo>
                    <a:pt x="62705" y="58983"/>
                    <a:pt x="66353" y="56339"/>
                    <a:pt x="68481" y="51992"/>
                  </a:cubicBezTo>
                  <a:cubicBezTo>
                    <a:pt x="70699" y="47403"/>
                    <a:pt x="70760" y="42327"/>
                    <a:pt x="70517" y="37342"/>
                  </a:cubicBezTo>
                  <a:cubicBezTo>
                    <a:pt x="70243" y="31536"/>
                    <a:pt x="70213" y="25670"/>
                    <a:pt x="70821" y="19864"/>
                  </a:cubicBezTo>
                  <a:cubicBezTo>
                    <a:pt x="71520" y="13542"/>
                    <a:pt x="73040" y="6764"/>
                    <a:pt x="77417" y="1931"/>
                  </a:cubicBezTo>
                  <a:cubicBezTo>
                    <a:pt x="78180" y="1144"/>
                    <a:pt x="77259" y="1"/>
                    <a:pt x="76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61;p67">
              <a:extLst>
                <a:ext uri="{FF2B5EF4-FFF2-40B4-BE49-F238E27FC236}">
                  <a16:creationId xmlns:a16="http://schemas.microsoft.com/office/drawing/2014/main" id="{FF86208E-D84B-49E3-9BE1-554C6410A1A7}"/>
                </a:ext>
              </a:extLst>
            </p:cNvPr>
            <p:cNvSpPr/>
            <p:nvPr/>
          </p:nvSpPr>
          <p:spPr>
            <a:xfrm>
              <a:off x="701800" y="1589525"/>
              <a:ext cx="2990150" cy="2206425"/>
            </a:xfrm>
            <a:custGeom>
              <a:avLst/>
              <a:gdLst/>
              <a:ahLst/>
              <a:cxnLst/>
              <a:rect l="l" t="t" r="r" b="b"/>
              <a:pathLst>
                <a:path w="119606" h="88257" extrusionOk="0">
                  <a:moveTo>
                    <a:pt x="118008" y="1"/>
                  </a:moveTo>
                  <a:cubicBezTo>
                    <a:pt x="117765" y="1"/>
                    <a:pt x="117507" y="96"/>
                    <a:pt x="117261" y="323"/>
                  </a:cubicBezTo>
                  <a:cubicBezTo>
                    <a:pt x="113669" y="3442"/>
                    <a:pt x="108847" y="4558"/>
                    <a:pt x="104136" y="4558"/>
                  </a:cubicBezTo>
                  <a:cubicBezTo>
                    <a:pt x="102787" y="4558"/>
                    <a:pt x="101447" y="4467"/>
                    <a:pt x="100148" y="4304"/>
                  </a:cubicBezTo>
                  <a:cubicBezTo>
                    <a:pt x="94069" y="3545"/>
                    <a:pt x="88233" y="1873"/>
                    <a:pt x="82032" y="1782"/>
                  </a:cubicBezTo>
                  <a:cubicBezTo>
                    <a:pt x="81960" y="1781"/>
                    <a:pt x="81888" y="1781"/>
                    <a:pt x="81816" y="1781"/>
                  </a:cubicBezTo>
                  <a:cubicBezTo>
                    <a:pt x="76225" y="1781"/>
                    <a:pt x="70269" y="2947"/>
                    <a:pt x="65558" y="6128"/>
                  </a:cubicBezTo>
                  <a:cubicBezTo>
                    <a:pt x="61059" y="9168"/>
                    <a:pt x="58688" y="13849"/>
                    <a:pt x="57929" y="19168"/>
                  </a:cubicBezTo>
                  <a:cubicBezTo>
                    <a:pt x="57138" y="24821"/>
                    <a:pt x="57929" y="30657"/>
                    <a:pt x="58901" y="36250"/>
                  </a:cubicBezTo>
                  <a:cubicBezTo>
                    <a:pt x="59874" y="42025"/>
                    <a:pt x="61819" y="47618"/>
                    <a:pt x="62610" y="53393"/>
                  </a:cubicBezTo>
                  <a:cubicBezTo>
                    <a:pt x="63521" y="60111"/>
                    <a:pt x="62245" y="67862"/>
                    <a:pt x="55922" y="71600"/>
                  </a:cubicBezTo>
                  <a:cubicBezTo>
                    <a:pt x="50390" y="74853"/>
                    <a:pt x="43126" y="75916"/>
                    <a:pt x="36743" y="76068"/>
                  </a:cubicBezTo>
                  <a:cubicBezTo>
                    <a:pt x="36428" y="76077"/>
                    <a:pt x="36114" y="76081"/>
                    <a:pt x="35799" y="76081"/>
                  </a:cubicBezTo>
                  <a:cubicBezTo>
                    <a:pt x="30822" y="76081"/>
                    <a:pt x="25861" y="75106"/>
                    <a:pt x="20915" y="75106"/>
                  </a:cubicBezTo>
                  <a:cubicBezTo>
                    <a:pt x="19290" y="75106"/>
                    <a:pt x="17666" y="75211"/>
                    <a:pt x="16043" y="75491"/>
                  </a:cubicBezTo>
                  <a:cubicBezTo>
                    <a:pt x="9356" y="76646"/>
                    <a:pt x="2973" y="79564"/>
                    <a:pt x="420" y="86221"/>
                  </a:cubicBezTo>
                  <a:cubicBezTo>
                    <a:pt x="1" y="87289"/>
                    <a:pt x="1012" y="88257"/>
                    <a:pt x="1979" y="88257"/>
                  </a:cubicBezTo>
                  <a:cubicBezTo>
                    <a:pt x="2415" y="88257"/>
                    <a:pt x="2842" y="88060"/>
                    <a:pt x="3125" y="87588"/>
                  </a:cubicBezTo>
                  <a:cubicBezTo>
                    <a:pt x="6469" y="81844"/>
                    <a:pt x="12396" y="79290"/>
                    <a:pt x="18809" y="78743"/>
                  </a:cubicBezTo>
                  <a:cubicBezTo>
                    <a:pt x="19744" y="78657"/>
                    <a:pt x="20681" y="78621"/>
                    <a:pt x="21618" y="78621"/>
                  </a:cubicBezTo>
                  <a:cubicBezTo>
                    <a:pt x="26427" y="78621"/>
                    <a:pt x="31264" y="79571"/>
                    <a:pt x="36088" y="79571"/>
                  </a:cubicBezTo>
                  <a:cubicBezTo>
                    <a:pt x="36621" y="79571"/>
                    <a:pt x="37153" y="79559"/>
                    <a:pt x="37685" y="79534"/>
                  </a:cubicBezTo>
                  <a:cubicBezTo>
                    <a:pt x="43795" y="79260"/>
                    <a:pt x="50421" y="78227"/>
                    <a:pt x="55862" y="75248"/>
                  </a:cubicBezTo>
                  <a:cubicBezTo>
                    <a:pt x="61242" y="72239"/>
                    <a:pt x="64433" y="67588"/>
                    <a:pt x="65376" y="61509"/>
                  </a:cubicBezTo>
                  <a:cubicBezTo>
                    <a:pt x="66287" y="55643"/>
                    <a:pt x="64828" y="49959"/>
                    <a:pt x="63248" y="44335"/>
                  </a:cubicBezTo>
                  <a:cubicBezTo>
                    <a:pt x="61728" y="38834"/>
                    <a:pt x="60573" y="33211"/>
                    <a:pt x="60178" y="27466"/>
                  </a:cubicBezTo>
                  <a:cubicBezTo>
                    <a:pt x="59813" y="21752"/>
                    <a:pt x="60056" y="14700"/>
                    <a:pt x="64403" y="10414"/>
                  </a:cubicBezTo>
                  <a:cubicBezTo>
                    <a:pt x="68803" y="6014"/>
                    <a:pt x="75718" y="5273"/>
                    <a:pt x="81719" y="5273"/>
                  </a:cubicBezTo>
                  <a:cubicBezTo>
                    <a:pt x="81977" y="5273"/>
                    <a:pt x="82234" y="5275"/>
                    <a:pt x="82488" y="5277"/>
                  </a:cubicBezTo>
                  <a:cubicBezTo>
                    <a:pt x="89387" y="5382"/>
                    <a:pt x="97082" y="7686"/>
                    <a:pt x="104255" y="7686"/>
                  </a:cubicBezTo>
                  <a:cubicBezTo>
                    <a:pt x="109535" y="7686"/>
                    <a:pt x="114532" y="6438"/>
                    <a:pt x="118720" y="2146"/>
                  </a:cubicBezTo>
                  <a:cubicBezTo>
                    <a:pt x="119605" y="1309"/>
                    <a:pt x="118908" y="1"/>
                    <a:pt x="118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628" name="Google Shape;628;p33"/>
          <p:cNvSpPr txBox="1">
            <a:spLocks noGrp="1"/>
          </p:cNvSpPr>
          <p:nvPr>
            <p:ph type="body" idx="1"/>
          </p:nvPr>
        </p:nvSpPr>
        <p:spPr>
          <a:xfrm>
            <a:off x="713100" y="1147950"/>
            <a:ext cx="7717800" cy="35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In this project we will be solving travelling salesmen problem using genetic algorithm.</a:t>
            </a:r>
          </a:p>
          <a:p>
            <a:pPr marL="0" lvl="0" indent="0" algn="l" rtl="0">
              <a:spcBef>
                <a:spcPts val="0"/>
              </a:spcBef>
              <a:spcAft>
                <a:spcPts val="0"/>
              </a:spcAft>
              <a:buClr>
                <a:schemeClr val="dk1"/>
              </a:buClr>
              <a:buSzPts val="1100"/>
              <a:buFont typeface="Arial"/>
              <a:buNone/>
            </a:pPr>
            <a:endParaRPr lang="en-US" sz="1600" dirty="0"/>
          </a:p>
          <a:p>
            <a:pPr marL="0" lvl="0" indent="0" algn="l" rtl="0">
              <a:spcBef>
                <a:spcPts val="0"/>
              </a:spcBef>
              <a:spcAft>
                <a:spcPts val="0"/>
              </a:spcAft>
              <a:buClr>
                <a:schemeClr val="dk1"/>
              </a:buClr>
              <a:buSzPts val="1100"/>
              <a:buFont typeface="Arial"/>
              <a:buNone/>
            </a:pPr>
            <a:r>
              <a:rPr lang="en-US" sz="1600" dirty="0"/>
              <a:t>Reason for taking genetic algorithm for tsp:</a:t>
            </a:r>
          </a:p>
          <a:p>
            <a:pPr marL="171450" lvl="0" indent="-171450" algn="l" rtl="0">
              <a:spcBef>
                <a:spcPts val="0"/>
              </a:spcBef>
              <a:spcAft>
                <a:spcPts val="0"/>
              </a:spcAft>
              <a:buClr>
                <a:schemeClr val="dk1"/>
              </a:buClr>
              <a:buSzPts val="1100"/>
              <a:buFont typeface="Wingdings" panose="05000000000000000000" pitchFamily="2" charset="2"/>
              <a:buChar char="Ø"/>
            </a:pPr>
            <a:r>
              <a:rPr lang="en-US" sz="1600" b="1" dirty="0"/>
              <a:t>Genetic Algorithm </a:t>
            </a:r>
            <a:r>
              <a:rPr lang="en-US" sz="1600" dirty="0"/>
              <a:t>which is a very good local search algorithm.</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6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600" dirty="0"/>
              <a:t>It is employed to solve the </a:t>
            </a:r>
            <a:r>
              <a:rPr lang="en-US" sz="1600" b="1" dirty="0"/>
              <a:t>TSP</a:t>
            </a:r>
            <a:r>
              <a:rPr lang="en-US" sz="1600" dirty="0"/>
              <a:t> by generating a number of random tours.</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6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600" dirty="0"/>
              <a:t>Then improving the </a:t>
            </a:r>
            <a:r>
              <a:rPr lang="en-US" sz="1600" b="1" dirty="0"/>
              <a:t>population</a:t>
            </a:r>
            <a:r>
              <a:rPr lang="en-US" sz="1600" dirty="0"/>
              <a:t> until a stop condition is satisfied.</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6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600" dirty="0"/>
              <a:t>The best </a:t>
            </a:r>
            <a:r>
              <a:rPr lang="en-US" sz="1600" b="1" dirty="0"/>
              <a:t>chromosome</a:t>
            </a:r>
            <a:r>
              <a:rPr lang="en-US" sz="1600" dirty="0"/>
              <a:t> which is a tour is returned as the solution.</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6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600" dirty="0"/>
              <a:t>The genetic algorithms are useful for NP-hard problems</a:t>
            </a:r>
          </a:p>
        </p:txBody>
      </p:sp>
      <p:pic>
        <p:nvPicPr>
          <p:cNvPr id="3" name="Picture 2">
            <a:extLst>
              <a:ext uri="{FF2B5EF4-FFF2-40B4-BE49-F238E27FC236}">
                <a16:creationId xmlns:a16="http://schemas.microsoft.com/office/drawing/2014/main" id="{801A4838-7AC5-493A-B501-F785D999B6FC}"/>
              </a:ext>
            </a:extLst>
          </p:cNvPr>
          <p:cNvPicPr>
            <a:picLocks noChangeAspect="1"/>
          </p:cNvPicPr>
          <p:nvPr/>
        </p:nvPicPr>
        <p:blipFill>
          <a:blip r:embed="rId3"/>
          <a:stretch>
            <a:fillRect/>
          </a:stretch>
        </p:blipFill>
        <p:spPr>
          <a:xfrm>
            <a:off x="7579445" y="697068"/>
            <a:ext cx="1564555" cy="1503439"/>
          </a:xfrm>
          <a:prstGeom prst="rect">
            <a:avLst/>
          </a:prstGeom>
        </p:spPr>
      </p:pic>
    </p:spTree>
    <p:extLst>
      <p:ext uri="{BB962C8B-B14F-4D97-AF65-F5344CB8AC3E}">
        <p14:creationId xmlns:p14="http://schemas.microsoft.com/office/powerpoint/2010/main" val="3344421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2"/>
          <p:cNvSpPr/>
          <p:nvPr/>
        </p:nvSpPr>
        <p:spPr>
          <a:xfrm>
            <a:off x="4953050" y="691337"/>
            <a:ext cx="3074700" cy="3584700"/>
          </a:xfrm>
          <a:prstGeom prst="round2SameRect">
            <a:avLst>
              <a:gd name="adj1" fmla="val 50000"/>
              <a:gd name="adj2" fmla="val 0"/>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txBox="1">
            <a:spLocks noGrp="1"/>
          </p:cNvSpPr>
          <p:nvPr>
            <p:ph type="title" idx="2"/>
          </p:nvPr>
        </p:nvSpPr>
        <p:spPr>
          <a:xfrm>
            <a:off x="1016401" y="1983576"/>
            <a:ext cx="3241307" cy="14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LITERATURE </a:t>
            </a:r>
            <a:br>
              <a:rPr lang="en-IN" dirty="0"/>
            </a:br>
            <a:r>
              <a:rPr lang="en-IN" dirty="0"/>
              <a:t>REVIEW</a:t>
            </a:r>
          </a:p>
        </p:txBody>
      </p:sp>
      <p:sp>
        <p:nvSpPr>
          <p:cNvPr id="1109" name="Google Shape;1109;p42"/>
          <p:cNvSpPr txBox="1">
            <a:spLocks noGrp="1"/>
          </p:cNvSpPr>
          <p:nvPr>
            <p:ph type="title"/>
          </p:nvPr>
        </p:nvSpPr>
        <p:spPr>
          <a:xfrm>
            <a:off x="2199125" y="1268220"/>
            <a:ext cx="850500" cy="6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10" name="Google Shape;1110;p42"/>
          <p:cNvGrpSpPr/>
          <p:nvPr/>
        </p:nvGrpSpPr>
        <p:grpSpPr>
          <a:xfrm>
            <a:off x="4677847" y="1123533"/>
            <a:ext cx="2074949" cy="3194760"/>
            <a:chOff x="840275" y="2748000"/>
            <a:chExt cx="962050" cy="1481250"/>
          </a:xfrm>
        </p:grpSpPr>
        <p:sp>
          <p:nvSpPr>
            <p:cNvPr id="1111" name="Google Shape;1111;p42"/>
            <p:cNvSpPr/>
            <p:nvPr/>
          </p:nvSpPr>
          <p:spPr>
            <a:xfrm>
              <a:off x="1157875" y="3894350"/>
              <a:ext cx="401550" cy="278650"/>
            </a:xfrm>
            <a:custGeom>
              <a:avLst/>
              <a:gdLst/>
              <a:ahLst/>
              <a:cxnLst/>
              <a:rect l="l" t="t" r="r" b="b"/>
              <a:pathLst>
                <a:path w="16062" h="11146" extrusionOk="0">
                  <a:moveTo>
                    <a:pt x="0" y="1"/>
                  </a:moveTo>
                  <a:lnTo>
                    <a:pt x="0" y="11145"/>
                  </a:lnTo>
                  <a:lnTo>
                    <a:pt x="16062" y="11145"/>
                  </a:lnTo>
                  <a:lnTo>
                    <a:pt x="160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1148650" y="3844050"/>
              <a:ext cx="504550" cy="68500"/>
            </a:xfrm>
            <a:custGeom>
              <a:avLst/>
              <a:gdLst/>
              <a:ahLst/>
              <a:cxnLst/>
              <a:rect l="l" t="t" r="r" b="b"/>
              <a:pathLst>
                <a:path w="20182" h="2740" extrusionOk="0">
                  <a:moveTo>
                    <a:pt x="0" y="1"/>
                  </a:moveTo>
                  <a:lnTo>
                    <a:pt x="0" y="2739"/>
                  </a:lnTo>
                  <a:lnTo>
                    <a:pt x="20181" y="2739"/>
                  </a:lnTo>
                  <a:lnTo>
                    <a:pt x="201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1225150" y="3827675"/>
              <a:ext cx="379225" cy="16400"/>
            </a:xfrm>
            <a:custGeom>
              <a:avLst/>
              <a:gdLst/>
              <a:ahLst/>
              <a:cxnLst/>
              <a:rect l="l" t="t" r="r" b="b"/>
              <a:pathLst>
                <a:path w="15169" h="656" extrusionOk="0">
                  <a:moveTo>
                    <a:pt x="0" y="1"/>
                  </a:moveTo>
                  <a:lnTo>
                    <a:pt x="0" y="656"/>
                  </a:lnTo>
                  <a:lnTo>
                    <a:pt x="15169" y="656"/>
                  </a:lnTo>
                  <a:lnTo>
                    <a:pt x="151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859625" y="4173250"/>
              <a:ext cx="942700" cy="56000"/>
            </a:xfrm>
            <a:custGeom>
              <a:avLst/>
              <a:gdLst/>
              <a:ahLst/>
              <a:cxnLst/>
              <a:rect l="l" t="t" r="r" b="b"/>
              <a:pathLst>
                <a:path w="37708" h="2240" extrusionOk="0">
                  <a:moveTo>
                    <a:pt x="1108" y="1"/>
                  </a:moveTo>
                  <a:cubicBezTo>
                    <a:pt x="500" y="1"/>
                    <a:pt x="0" y="501"/>
                    <a:pt x="0" y="1120"/>
                  </a:cubicBezTo>
                  <a:cubicBezTo>
                    <a:pt x="0" y="1727"/>
                    <a:pt x="488" y="2239"/>
                    <a:pt x="1108" y="2239"/>
                  </a:cubicBezTo>
                  <a:lnTo>
                    <a:pt x="36588" y="2239"/>
                  </a:lnTo>
                  <a:cubicBezTo>
                    <a:pt x="37207" y="2239"/>
                    <a:pt x="37707" y="1727"/>
                    <a:pt x="37707" y="1120"/>
                  </a:cubicBezTo>
                  <a:cubicBezTo>
                    <a:pt x="37707" y="513"/>
                    <a:pt x="37219" y="1"/>
                    <a:pt x="36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844450" y="2853750"/>
              <a:ext cx="704275" cy="834650"/>
            </a:xfrm>
            <a:custGeom>
              <a:avLst/>
              <a:gdLst/>
              <a:ahLst/>
              <a:cxnLst/>
              <a:rect l="l" t="t" r="r" b="b"/>
              <a:pathLst>
                <a:path w="28171" h="33386" extrusionOk="0">
                  <a:moveTo>
                    <a:pt x="11847" y="1"/>
                  </a:moveTo>
                  <a:lnTo>
                    <a:pt x="0" y="7466"/>
                  </a:lnTo>
                  <a:lnTo>
                    <a:pt x="16324" y="33386"/>
                  </a:lnTo>
                  <a:lnTo>
                    <a:pt x="28170" y="25921"/>
                  </a:lnTo>
                  <a:lnTo>
                    <a:pt x="11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1290325" y="3525275"/>
              <a:ext cx="240525" cy="169975"/>
            </a:xfrm>
            <a:custGeom>
              <a:avLst/>
              <a:gdLst/>
              <a:ahLst/>
              <a:cxnLst/>
              <a:rect l="l" t="t" r="r" b="b"/>
              <a:pathLst>
                <a:path w="9621" h="6799" extrusionOk="0">
                  <a:moveTo>
                    <a:pt x="8847" y="0"/>
                  </a:moveTo>
                  <a:lnTo>
                    <a:pt x="1" y="5572"/>
                  </a:lnTo>
                  <a:lnTo>
                    <a:pt x="786" y="6799"/>
                  </a:lnTo>
                  <a:lnTo>
                    <a:pt x="9621" y="1238"/>
                  </a:lnTo>
                  <a:lnTo>
                    <a:pt x="88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867050" y="2853875"/>
              <a:ext cx="231600" cy="156200"/>
            </a:xfrm>
            <a:custGeom>
              <a:avLst/>
              <a:gdLst/>
              <a:ahLst/>
              <a:cxnLst/>
              <a:rect l="l" t="t" r="r" b="b"/>
              <a:pathLst>
                <a:path w="9264" h="6248" extrusionOk="0">
                  <a:moveTo>
                    <a:pt x="8429" y="0"/>
                  </a:moveTo>
                  <a:cubicBezTo>
                    <a:pt x="8294" y="0"/>
                    <a:pt x="8158" y="37"/>
                    <a:pt x="8038" y="115"/>
                  </a:cubicBezTo>
                  <a:lnTo>
                    <a:pt x="430" y="4901"/>
                  </a:lnTo>
                  <a:cubicBezTo>
                    <a:pt x="84" y="5127"/>
                    <a:pt x="1" y="5568"/>
                    <a:pt x="203" y="5913"/>
                  </a:cubicBezTo>
                  <a:cubicBezTo>
                    <a:pt x="348" y="6134"/>
                    <a:pt x="581" y="6248"/>
                    <a:pt x="820" y="6248"/>
                  </a:cubicBezTo>
                  <a:cubicBezTo>
                    <a:pt x="955" y="6248"/>
                    <a:pt x="1091" y="6212"/>
                    <a:pt x="1215" y="6139"/>
                  </a:cubicBezTo>
                  <a:lnTo>
                    <a:pt x="8823" y="1341"/>
                  </a:lnTo>
                  <a:cubicBezTo>
                    <a:pt x="9169" y="1127"/>
                    <a:pt x="9264" y="674"/>
                    <a:pt x="9050" y="329"/>
                  </a:cubicBezTo>
                  <a:cubicBezTo>
                    <a:pt x="8905" y="116"/>
                    <a:pt x="8668" y="0"/>
                    <a:pt x="8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2"/>
            <p:cNvSpPr/>
            <p:nvPr/>
          </p:nvSpPr>
          <p:spPr>
            <a:xfrm>
              <a:off x="894450" y="2862375"/>
              <a:ext cx="152425" cy="100650"/>
            </a:xfrm>
            <a:custGeom>
              <a:avLst/>
              <a:gdLst/>
              <a:ahLst/>
              <a:cxnLst/>
              <a:rect l="l" t="t" r="r" b="b"/>
              <a:pathLst>
                <a:path w="6097" h="4026" extrusionOk="0">
                  <a:moveTo>
                    <a:pt x="5894" y="1"/>
                  </a:moveTo>
                  <a:lnTo>
                    <a:pt x="0" y="3704"/>
                  </a:lnTo>
                  <a:lnTo>
                    <a:pt x="203" y="4025"/>
                  </a:lnTo>
                  <a:lnTo>
                    <a:pt x="6096" y="311"/>
                  </a:lnTo>
                  <a:lnTo>
                    <a:pt x="58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871525" y="2804650"/>
              <a:ext cx="149150" cy="136650"/>
            </a:xfrm>
            <a:custGeom>
              <a:avLst/>
              <a:gdLst/>
              <a:ahLst/>
              <a:cxnLst/>
              <a:rect l="l" t="t" r="r" b="b"/>
              <a:pathLst>
                <a:path w="5966" h="5466" extrusionOk="0">
                  <a:moveTo>
                    <a:pt x="4180" y="0"/>
                  </a:moveTo>
                  <a:lnTo>
                    <a:pt x="1" y="2631"/>
                  </a:lnTo>
                  <a:lnTo>
                    <a:pt x="1786" y="5465"/>
                  </a:lnTo>
                  <a:lnTo>
                    <a:pt x="5966" y="2834"/>
                  </a:lnTo>
                  <a:lnTo>
                    <a:pt x="41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840275" y="2748000"/>
              <a:ext cx="147650" cy="133450"/>
            </a:xfrm>
            <a:custGeom>
              <a:avLst/>
              <a:gdLst/>
              <a:ahLst/>
              <a:cxnLst/>
              <a:rect l="l" t="t" r="r" b="b"/>
              <a:pathLst>
                <a:path w="5906" h="5338" extrusionOk="0">
                  <a:moveTo>
                    <a:pt x="4763" y="1"/>
                  </a:moveTo>
                  <a:cubicBezTo>
                    <a:pt x="4735" y="1"/>
                    <a:pt x="4707" y="6"/>
                    <a:pt x="4680" y="16"/>
                  </a:cubicBezTo>
                  <a:cubicBezTo>
                    <a:pt x="4108" y="218"/>
                    <a:pt x="2882" y="2457"/>
                    <a:pt x="1822" y="3183"/>
                  </a:cubicBezTo>
                  <a:cubicBezTo>
                    <a:pt x="739" y="3909"/>
                    <a:pt x="0" y="4481"/>
                    <a:pt x="548" y="5338"/>
                  </a:cubicBezTo>
                  <a:lnTo>
                    <a:pt x="5906" y="1957"/>
                  </a:lnTo>
                  <a:cubicBezTo>
                    <a:pt x="5906" y="1957"/>
                    <a:pt x="5322" y="1"/>
                    <a:pt x="4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1383800" y="3612175"/>
              <a:ext cx="95575" cy="95875"/>
            </a:xfrm>
            <a:custGeom>
              <a:avLst/>
              <a:gdLst/>
              <a:ahLst/>
              <a:cxnLst/>
              <a:rect l="l" t="t" r="r" b="b"/>
              <a:pathLst>
                <a:path w="3823" h="3835" extrusionOk="0">
                  <a:moveTo>
                    <a:pt x="2334" y="1"/>
                  </a:moveTo>
                  <a:lnTo>
                    <a:pt x="0" y="1465"/>
                  </a:lnTo>
                  <a:lnTo>
                    <a:pt x="1488" y="3835"/>
                  </a:lnTo>
                  <a:lnTo>
                    <a:pt x="3822" y="2370"/>
                  </a:lnTo>
                  <a:lnTo>
                    <a:pt x="2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1344500" y="3642250"/>
              <a:ext cx="80700" cy="81275"/>
            </a:xfrm>
            <a:custGeom>
              <a:avLst/>
              <a:gdLst/>
              <a:ahLst/>
              <a:cxnLst/>
              <a:rect l="l" t="t" r="r" b="b"/>
              <a:pathLst>
                <a:path w="3228" h="3251" extrusionOk="0">
                  <a:moveTo>
                    <a:pt x="1965" y="0"/>
                  </a:moveTo>
                  <a:lnTo>
                    <a:pt x="1" y="1239"/>
                  </a:lnTo>
                  <a:lnTo>
                    <a:pt x="1263" y="3251"/>
                  </a:lnTo>
                  <a:lnTo>
                    <a:pt x="3227" y="2012"/>
                  </a:lnTo>
                  <a:lnTo>
                    <a:pt x="1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1433500" y="3577950"/>
              <a:ext cx="102725" cy="103300"/>
            </a:xfrm>
            <a:custGeom>
              <a:avLst/>
              <a:gdLst/>
              <a:ahLst/>
              <a:cxnLst/>
              <a:rect l="l" t="t" r="r" b="b"/>
              <a:pathLst>
                <a:path w="4109" h="4132" extrusionOk="0">
                  <a:moveTo>
                    <a:pt x="2501" y="1"/>
                  </a:moveTo>
                  <a:lnTo>
                    <a:pt x="1" y="1584"/>
                  </a:lnTo>
                  <a:lnTo>
                    <a:pt x="1596" y="4132"/>
                  </a:lnTo>
                  <a:lnTo>
                    <a:pt x="4108" y="2548"/>
                  </a:lnTo>
                  <a:lnTo>
                    <a:pt x="2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1475775" y="3645750"/>
              <a:ext cx="68475" cy="48375"/>
            </a:xfrm>
            <a:custGeom>
              <a:avLst/>
              <a:gdLst/>
              <a:ahLst/>
              <a:cxnLst/>
              <a:rect l="l" t="t" r="r" b="b"/>
              <a:pathLst>
                <a:path w="2739" h="1935" extrusionOk="0">
                  <a:moveTo>
                    <a:pt x="2283" y="1"/>
                  </a:moveTo>
                  <a:cubicBezTo>
                    <a:pt x="2212" y="1"/>
                    <a:pt x="2143" y="20"/>
                    <a:pt x="2084" y="63"/>
                  </a:cubicBezTo>
                  <a:lnTo>
                    <a:pt x="238" y="1218"/>
                  </a:lnTo>
                  <a:cubicBezTo>
                    <a:pt x="60" y="1337"/>
                    <a:pt x="0" y="1575"/>
                    <a:pt x="119" y="1753"/>
                  </a:cubicBezTo>
                  <a:cubicBezTo>
                    <a:pt x="196" y="1869"/>
                    <a:pt x="323" y="1934"/>
                    <a:pt x="451" y="1934"/>
                  </a:cubicBezTo>
                  <a:cubicBezTo>
                    <a:pt x="521" y="1934"/>
                    <a:pt x="592" y="1915"/>
                    <a:pt x="655" y="1872"/>
                  </a:cubicBezTo>
                  <a:lnTo>
                    <a:pt x="2501" y="718"/>
                  </a:lnTo>
                  <a:cubicBezTo>
                    <a:pt x="2679" y="598"/>
                    <a:pt x="2739" y="360"/>
                    <a:pt x="2620" y="182"/>
                  </a:cubicBezTo>
                  <a:cubicBezTo>
                    <a:pt x="2543" y="66"/>
                    <a:pt x="2411"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889675" y="3324950"/>
              <a:ext cx="223275" cy="671825"/>
            </a:xfrm>
            <a:custGeom>
              <a:avLst/>
              <a:gdLst/>
              <a:ahLst/>
              <a:cxnLst/>
              <a:rect l="l" t="t" r="r" b="b"/>
              <a:pathLst>
                <a:path w="8931" h="26873" extrusionOk="0">
                  <a:moveTo>
                    <a:pt x="4228" y="0"/>
                  </a:moveTo>
                  <a:cubicBezTo>
                    <a:pt x="1596" y="3096"/>
                    <a:pt x="1" y="7108"/>
                    <a:pt x="1" y="11478"/>
                  </a:cubicBezTo>
                  <a:cubicBezTo>
                    <a:pt x="1" y="18062"/>
                    <a:pt x="3596" y="23813"/>
                    <a:pt x="8930" y="26873"/>
                  </a:cubicBezTo>
                  <a:lnTo>
                    <a:pt x="8930" y="23432"/>
                  </a:lnTo>
                  <a:cubicBezTo>
                    <a:pt x="5263" y="20717"/>
                    <a:pt x="2882" y="16371"/>
                    <a:pt x="2882" y="11478"/>
                  </a:cubicBezTo>
                  <a:cubicBezTo>
                    <a:pt x="2882" y="8442"/>
                    <a:pt x="3811" y="5620"/>
                    <a:pt x="5371" y="3263"/>
                  </a:cubicBezTo>
                  <a:lnTo>
                    <a:pt x="4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925700" y="3216000"/>
              <a:ext cx="242625" cy="242625"/>
            </a:xfrm>
            <a:custGeom>
              <a:avLst/>
              <a:gdLst/>
              <a:ahLst/>
              <a:cxnLst/>
              <a:rect l="l" t="t" r="r" b="b"/>
              <a:pathLst>
                <a:path w="9705" h="9705" extrusionOk="0">
                  <a:moveTo>
                    <a:pt x="4846" y="1"/>
                  </a:moveTo>
                  <a:cubicBezTo>
                    <a:pt x="2167" y="1"/>
                    <a:pt x="0" y="2167"/>
                    <a:pt x="0" y="4858"/>
                  </a:cubicBezTo>
                  <a:cubicBezTo>
                    <a:pt x="0" y="7537"/>
                    <a:pt x="2167" y="9704"/>
                    <a:pt x="4846" y="9704"/>
                  </a:cubicBezTo>
                  <a:cubicBezTo>
                    <a:pt x="7537" y="9704"/>
                    <a:pt x="9704" y="7537"/>
                    <a:pt x="9704" y="4858"/>
                  </a:cubicBezTo>
                  <a:cubicBezTo>
                    <a:pt x="9704" y="2167"/>
                    <a:pt x="7537" y="1"/>
                    <a:pt x="4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2"/>
            <p:cNvSpPr/>
            <p:nvPr/>
          </p:nvSpPr>
          <p:spPr>
            <a:xfrm>
              <a:off x="983150" y="3811025"/>
              <a:ext cx="242600" cy="242600"/>
            </a:xfrm>
            <a:custGeom>
              <a:avLst/>
              <a:gdLst/>
              <a:ahLst/>
              <a:cxnLst/>
              <a:rect l="l" t="t" r="r" b="b"/>
              <a:pathLst>
                <a:path w="9704" h="9704" extrusionOk="0">
                  <a:moveTo>
                    <a:pt x="4846" y="0"/>
                  </a:moveTo>
                  <a:cubicBezTo>
                    <a:pt x="2167" y="0"/>
                    <a:pt x="0" y="2167"/>
                    <a:pt x="0" y="4846"/>
                  </a:cubicBezTo>
                  <a:cubicBezTo>
                    <a:pt x="0" y="7525"/>
                    <a:pt x="2167" y="9704"/>
                    <a:pt x="4846" y="9704"/>
                  </a:cubicBezTo>
                  <a:cubicBezTo>
                    <a:pt x="7525" y="9704"/>
                    <a:pt x="9704" y="7525"/>
                    <a:pt x="9704" y="4846"/>
                  </a:cubicBezTo>
                  <a:cubicBezTo>
                    <a:pt x="9704" y="2167"/>
                    <a:pt x="7525" y="0"/>
                    <a:pt x="4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a:off x="992675" y="3830500"/>
              <a:ext cx="222975" cy="203100"/>
            </a:xfrm>
            <a:custGeom>
              <a:avLst/>
              <a:gdLst/>
              <a:ahLst/>
              <a:cxnLst/>
              <a:rect l="l" t="t" r="r" b="b"/>
              <a:pathLst>
                <a:path w="8919" h="8124" extrusionOk="0">
                  <a:moveTo>
                    <a:pt x="4464" y="1"/>
                  </a:moveTo>
                  <a:cubicBezTo>
                    <a:pt x="3423" y="1"/>
                    <a:pt x="2382" y="400"/>
                    <a:pt x="1584" y="1198"/>
                  </a:cubicBezTo>
                  <a:cubicBezTo>
                    <a:pt x="0" y="2781"/>
                    <a:pt x="0" y="5353"/>
                    <a:pt x="1584" y="6936"/>
                  </a:cubicBezTo>
                  <a:cubicBezTo>
                    <a:pt x="2382" y="7728"/>
                    <a:pt x="3423" y="8124"/>
                    <a:pt x="4464" y="8124"/>
                  </a:cubicBezTo>
                  <a:cubicBezTo>
                    <a:pt x="5504" y="8124"/>
                    <a:pt x="6543" y="7728"/>
                    <a:pt x="7335" y="6936"/>
                  </a:cubicBezTo>
                  <a:cubicBezTo>
                    <a:pt x="8918" y="5353"/>
                    <a:pt x="8918" y="2781"/>
                    <a:pt x="7335" y="1198"/>
                  </a:cubicBezTo>
                  <a:cubicBezTo>
                    <a:pt x="6543" y="400"/>
                    <a:pt x="5504" y="1"/>
                    <a:pt x="44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934025" y="3236025"/>
              <a:ext cx="225350" cy="202550"/>
            </a:xfrm>
            <a:custGeom>
              <a:avLst/>
              <a:gdLst/>
              <a:ahLst/>
              <a:cxnLst/>
              <a:rect l="l" t="t" r="r" b="b"/>
              <a:pathLst>
                <a:path w="9014" h="8102" extrusionOk="0">
                  <a:moveTo>
                    <a:pt x="4510" y="1"/>
                  </a:moveTo>
                  <a:cubicBezTo>
                    <a:pt x="3405" y="1"/>
                    <a:pt x="2302" y="453"/>
                    <a:pt x="1501" y="1343"/>
                  </a:cubicBezTo>
                  <a:cubicBezTo>
                    <a:pt x="1" y="2998"/>
                    <a:pt x="132" y="5557"/>
                    <a:pt x="1799" y="7058"/>
                  </a:cubicBezTo>
                  <a:cubicBezTo>
                    <a:pt x="2570" y="7757"/>
                    <a:pt x="3538" y="8102"/>
                    <a:pt x="4504" y="8102"/>
                  </a:cubicBezTo>
                  <a:cubicBezTo>
                    <a:pt x="5610" y="8102"/>
                    <a:pt x="6713" y="7650"/>
                    <a:pt x="7514" y="6760"/>
                  </a:cubicBezTo>
                  <a:cubicBezTo>
                    <a:pt x="9014" y="5105"/>
                    <a:pt x="8883" y="2545"/>
                    <a:pt x="7216" y="1045"/>
                  </a:cubicBezTo>
                  <a:cubicBezTo>
                    <a:pt x="6444" y="346"/>
                    <a:pt x="5476" y="1"/>
                    <a:pt x="4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2"/>
          <p:cNvGrpSpPr/>
          <p:nvPr/>
        </p:nvGrpSpPr>
        <p:grpSpPr>
          <a:xfrm>
            <a:off x="5618967" y="1551714"/>
            <a:ext cx="2380568" cy="2699181"/>
            <a:chOff x="1276625" y="2966150"/>
            <a:chExt cx="1103750" cy="1251475"/>
          </a:xfrm>
        </p:grpSpPr>
        <p:sp>
          <p:nvSpPr>
            <p:cNvPr id="1131" name="Google Shape;1131;p42"/>
            <p:cNvSpPr/>
            <p:nvPr/>
          </p:nvSpPr>
          <p:spPr>
            <a:xfrm>
              <a:off x="1276625" y="3434475"/>
              <a:ext cx="1103750" cy="783150"/>
            </a:xfrm>
            <a:custGeom>
              <a:avLst/>
              <a:gdLst/>
              <a:ahLst/>
              <a:cxnLst/>
              <a:rect l="l" t="t" r="r" b="b"/>
              <a:pathLst>
                <a:path w="44150" h="31326" extrusionOk="0">
                  <a:moveTo>
                    <a:pt x="15550" y="1"/>
                  </a:moveTo>
                  <a:cubicBezTo>
                    <a:pt x="14788" y="1"/>
                    <a:pt x="14169" y="620"/>
                    <a:pt x="14169" y="1382"/>
                  </a:cubicBezTo>
                  <a:cubicBezTo>
                    <a:pt x="14169" y="2144"/>
                    <a:pt x="14788" y="2763"/>
                    <a:pt x="15550" y="2763"/>
                  </a:cubicBezTo>
                  <a:lnTo>
                    <a:pt x="15801" y="2763"/>
                  </a:lnTo>
                  <a:lnTo>
                    <a:pt x="15801" y="15657"/>
                  </a:lnTo>
                  <a:cubicBezTo>
                    <a:pt x="11562" y="19729"/>
                    <a:pt x="1" y="31326"/>
                    <a:pt x="5787" y="31326"/>
                  </a:cubicBezTo>
                  <a:lnTo>
                    <a:pt x="38351" y="31326"/>
                  </a:lnTo>
                  <a:cubicBezTo>
                    <a:pt x="44149" y="31326"/>
                    <a:pt x="32588" y="19729"/>
                    <a:pt x="28350" y="15657"/>
                  </a:cubicBezTo>
                  <a:lnTo>
                    <a:pt x="28350" y="2763"/>
                  </a:lnTo>
                  <a:lnTo>
                    <a:pt x="28600" y="2763"/>
                  </a:lnTo>
                  <a:cubicBezTo>
                    <a:pt x="29362" y="2763"/>
                    <a:pt x="29993" y="2144"/>
                    <a:pt x="29993" y="1382"/>
                  </a:cubicBezTo>
                  <a:cubicBezTo>
                    <a:pt x="29993" y="620"/>
                    <a:pt x="29362" y="1"/>
                    <a:pt x="28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1332000" y="3840475"/>
              <a:ext cx="993000" cy="351850"/>
            </a:xfrm>
            <a:custGeom>
              <a:avLst/>
              <a:gdLst/>
              <a:ahLst/>
              <a:cxnLst/>
              <a:rect l="l" t="t" r="r" b="b"/>
              <a:pathLst>
                <a:path w="39720" h="14074" extrusionOk="0">
                  <a:moveTo>
                    <a:pt x="14217" y="1"/>
                  </a:moveTo>
                  <a:cubicBezTo>
                    <a:pt x="10407" y="3656"/>
                    <a:pt x="0" y="14074"/>
                    <a:pt x="5215" y="14074"/>
                  </a:cubicBezTo>
                  <a:lnTo>
                    <a:pt x="34493" y="14074"/>
                  </a:lnTo>
                  <a:cubicBezTo>
                    <a:pt x="39720" y="14074"/>
                    <a:pt x="29326" y="3656"/>
                    <a:pt x="25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1538875" y="4075925"/>
              <a:ext cx="40200" cy="40200"/>
            </a:xfrm>
            <a:custGeom>
              <a:avLst/>
              <a:gdLst/>
              <a:ahLst/>
              <a:cxnLst/>
              <a:rect l="l" t="t" r="r" b="b"/>
              <a:pathLst>
                <a:path w="1608" h="1608" extrusionOk="0">
                  <a:moveTo>
                    <a:pt x="810" y="1"/>
                  </a:moveTo>
                  <a:cubicBezTo>
                    <a:pt x="358" y="1"/>
                    <a:pt x="0" y="358"/>
                    <a:pt x="0" y="798"/>
                  </a:cubicBezTo>
                  <a:cubicBezTo>
                    <a:pt x="0" y="1251"/>
                    <a:pt x="358" y="1608"/>
                    <a:pt x="810" y="1608"/>
                  </a:cubicBezTo>
                  <a:cubicBezTo>
                    <a:pt x="1250" y="1608"/>
                    <a:pt x="1608" y="1251"/>
                    <a:pt x="1608" y="798"/>
                  </a:cubicBezTo>
                  <a:cubicBezTo>
                    <a:pt x="1608" y="358"/>
                    <a:pt x="1250" y="1"/>
                    <a:pt x="8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1633825" y="3940800"/>
              <a:ext cx="38725" cy="38725"/>
            </a:xfrm>
            <a:custGeom>
              <a:avLst/>
              <a:gdLst/>
              <a:ahLst/>
              <a:cxnLst/>
              <a:rect l="l" t="t" r="r" b="b"/>
              <a:pathLst>
                <a:path w="1549" h="1549" extrusionOk="0">
                  <a:moveTo>
                    <a:pt x="774" y="0"/>
                  </a:moveTo>
                  <a:cubicBezTo>
                    <a:pt x="346" y="0"/>
                    <a:pt x="0" y="345"/>
                    <a:pt x="0" y="774"/>
                  </a:cubicBezTo>
                  <a:cubicBezTo>
                    <a:pt x="0" y="1203"/>
                    <a:pt x="346" y="1548"/>
                    <a:pt x="774" y="1548"/>
                  </a:cubicBezTo>
                  <a:cubicBezTo>
                    <a:pt x="1203" y="1548"/>
                    <a:pt x="1548" y="1203"/>
                    <a:pt x="1548" y="774"/>
                  </a:cubicBezTo>
                  <a:cubicBezTo>
                    <a:pt x="1548" y="345"/>
                    <a:pt x="1203" y="0"/>
                    <a:pt x="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1720450" y="4075775"/>
              <a:ext cx="62225" cy="56600"/>
            </a:xfrm>
            <a:custGeom>
              <a:avLst/>
              <a:gdLst/>
              <a:ahLst/>
              <a:cxnLst/>
              <a:rect l="l" t="t" r="r" b="b"/>
              <a:pathLst>
                <a:path w="2489" h="2264" extrusionOk="0">
                  <a:moveTo>
                    <a:pt x="1246" y="0"/>
                  </a:moveTo>
                  <a:cubicBezTo>
                    <a:pt x="1161" y="0"/>
                    <a:pt x="1075" y="10"/>
                    <a:pt x="988" y="30"/>
                  </a:cubicBezTo>
                  <a:cubicBezTo>
                    <a:pt x="381" y="173"/>
                    <a:pt x="0" y="781"/>
                    <a:pt x="143" y="1388"/>
                  </a:cubicBezTo>
                  <a:cubicBezTo>
                    <a:pt x="266" y="1909"/>
                    <a:pt x="730" y="2263"/>
                    <a:pt x="1250" y="2263"/>
                  </a:cubicBezTo>
                  <a:cubicBezTo>
                    <a:pt x="1337" y="2263"/>
                    <a:pt x="1424" y="2253"/>
                    <a:pt x="1512" y="2233"/>
                  </a:cubicBezTo>
                  <a:cubicBezTo>
                    <a:pt x="2119" y="2090"/>
                    <a:pt x="2489" y="1483"/>
                    <a:pt x="2346" y="876"/>
                  </a:cubicBezTo>
                  <a:cubicBezTo>
                    <a:pt x="2223" y="355"/>
                    <a:pt x="1759"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1978200" y="3960150"/>
              <a:ext cx="32775" cy="32750"/>
            </a:xfrm>
            <a:custGeom>
              <a:avLst/>
              <a:gdLst/>
              <a:ahLst/>
              <a:cxnLst/>
              <a:rect l="l" t="t" r="r" b="b"/>
              <a:pathLst>
                <a:path w="1311" h="1310" extrusionOk="0">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1915400" y="4076225"/>
              <a:ext cx="44675" cy="44675"/>
            </a:xfrm>
            <a:custGeom>
              <a:avLst/>
              <a:gdLst/>
              <a:ahLst/>
              <a:cxnLst/>
              <a:rect l="l" t="t" r="r" b="b"/>
              <a:pathLst>
                <a:path w="1787" h="1787" extrusionOk="0">
                  <a:moveTo>
                    <a:pt x="894" y="1"/>
                  </a:moveTo>
                  <a:cubicBezTo>
                    <a:pt x="406" y="1"/>
                    <a:pt x="1" y="405"/>
                    <a:pt x="1" y="894"/>
                  </a:cubicBezTo>
                  <a:cubicBezTo>
                    <a:pt x="1" y="1382"/>
                    <a:pt x="406" y="1786"/>
                    <a:pt x="894" y="1786"/>
                  </a:cubicBezTo>
                  <a:cubicBezTo>
                    <a:pt x="1382" y="1786"/>
                    <a:pt x="1787" y="1382"/>
                    <a:pt x="1787" y="894"/>
                  </a:cubicBezTo>
                  <a:cubicBezTo>
                    <a:pt x="1787" y="405"/>
                    <a:pt x="1382" y="1"/>
                    <a:pt x="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1925525" y="3890500"/>
              <a:ext cx="34850" cy="35125"/>
            </a:xfrm>
            <a:custGeom>
              <a:avLst/>
              <a:gdLst/>
              <a:ahLst/>
              <a:cxnLst/>
              <a:rect l="l" t="t" r="r" b="b"/>
              <a:pathLst>
                <a:path w="1394" h="1405" extrusionOk="0">
                  <a:moveTo>
                    <a:pt x="703" y="0"/>
                  </a:moveTo>
                  <a:cubicBezTo>
                    <a:pt x="310" y="0"/>
                    <a:pt x="1" y="322"/>
                    <a:pt x="1" y="703"/>
                  </a:cubicBezTo>
                  <a:cubicBezTo>
                    <a:pt x="1" y="1095"/>
                    <a:pt x="310" y="1405"/>
                    <a:pt x="703" y="1405"/>
                  </a:cubicBezTo>
                  <a:cubicBezTo>
                    <a:pt x="1084" y="1405"/>
                    <a:pt x="1394" y="1095"/>
                    <a:pt x="1394" y="703"/>
                  </a:cubicBezTo>
                  <a:cubicBezTo>
                    <a:pt x="1394" y="322"/>
                    <a:pt x="1084"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2049350" y="4075775"/>
              <a:ext cx="62225" cy="56600"/>
            </a:xfrm>
            <a:custGeom>
              <a:avLst/>
              <a:gdLst/>
              <a:ahLst/>
              <a:cxnLst/>
              <a:rect l="l" t="t" r="r" b="b"/>
              <a:pathLst>
                <a:path w="2489" h="2264" extrusionOk="0">
                  <a:moveTo>
                    <a:pt x="1246" y="0"/>
                  </a:moveTo>
                  <a:cubicBezTo>
                    <a:pt x="1161" y="0"/>
                    <a:pt x="1075" y="10"/>
                    <a:pt x="989" y="30"/>
                  </a:cubicBezTo>
                  <a:cubicBezTo>
                    <a:pt x="382" y="173"/>
                    <a:pt x="1" y="781"/>
                    <a:pt x="143" y="1388"/>
                  </a:cubicBezTo>
                  <a:cubicBezTo>
                    <a:pt x="266" y="1909"/>
                    <a:pt x="730" y="2263"/>
                    <a:pt x="1251" y="2263"/>
                  </a:cubicBezTo>
                  <a:cubicBezTo>
                    <a:pt x="1337" y="2263"/>
                    <a:pt x="1425" y="2253"/>
                    <a:pt x="1513" y="2233"/>
                  </a:cubicBezTo>
                  <a:cubicBezTo>
                    <a:pt x="2120" y="2090"/>
                    <a:pt x="2489" y="1483"/>
                    <a:pt x="2346" y="876"/>
                  </a:cubicBezTo>
                  <a:cubicBezTo>
                    <a:pt x="2223" y="355"/>
                    <a:pt x="1759"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1854100" y="3567225"/>
              <a:ext cx="115650" cy="108075"/>
            </a:xfrm>
            <a:custGeom>
              <a:avLst/>
              <a:gdLst/>
              <a:ahLst/>
              <a:cxnLst/>
              <a:rect l="l" t="t" r="r" b="b"/>
              <a:pathLst>
                <a:path w="4626" h="4323" extrusionOk="0">
                  <a:moveTo>
                    <a:pt x="4524" y="1"/>
                  </a:moveTo>
                  <a:cubicBezTo>
                    <a:pt x="4524" y="1"/>
                    <a:pt x="4524" y="1"/>
                    <a:pt x="4524" y="1"/>
                  </a:cubicBezTo>
                  <a:lnTo>
                    <a:pt x="4524" y="1"/>
                  </a:lnTo>
                  <a:cubicBezTo>
                    <a:pt x="4524" y="1"/>
                    <a:pt x="4524" y="1"/>
                    <a:pt x="4524" y="1"/>
                  </a:cubicBezTo>
                  <a:cubicBezTo>
                    <a:pt x="4524" y="1"/>
                    <a:pt x="4524" y="1"/>
                    <a:pt x="4524" y="1"/>
                  </a:cubicBezTo>
                  <a:close/>
                  <a:moveTo>
                    <a:pt x="4524" y="1"/>
                  </a:moveTo>
                  <a:cubicBezTo>
                    <a:pt x="1500" y="823"/>
                    <a:pt x="0" y="4323"/>
                    <a:pt x="0" y="4323"/>
                  </a:cubicBezTo>
                  <a:cubicBezTo>
                    <a:pt x="4626" y="3920"/>
                    <a:pt x="4513" y="19"/>
                    <a:pt x="4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1915400" y="3392500"/>
              <a:ext cx="111650" cy="129525"/>
            </a:xfrm>
            <a:custGeom>
              <a:avLst/>
              <a:gdLst/>
              <a:ahLst/>
              <a:cxnLst/>
              <a:rect l="l" t="t" r="r" b="b"/>
              <a:pathLst>
                <a:path w="4466" h="5181" extrusionOk="0">
                  <a:moveTo>
                    <a:pt x="3501" y="1"/>
                  </a:moveTo>
                  <a:cubicBezTo>
                    <a:pt x="727" y="1442"/>
                    <a:pt x="1" y="5180"/>
                    <a:pt x="1" y="5180"/>
                  </a:cubicBezTo>
                  <a:cubicBezTo>
                    <a:pt x="4465" y="3811"/>
                    <a:pt x="3501" y="1"/>
                    <a:pt x="3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1703850" y="3495800"/>
              <a:ext cx="80900" cy="98025"/>
            </a:xfrm>
            <a:custGeom>
              <a:avLst/>
              <a:gdLst/>
              <a:ahLst/>
              <a:cxnLst/>
              <a:rect l="l" t="t" r="r" b="b"/>
              <a:pathLst>
                <a:path w="3236" h="3921" extrusionOk="0">
                  <a:moveTo>
                    <a:pt x="128" y="0"/>
                  </a:moveTo>
                  <a:cubicBezTo>
                    <a:pt x="1" y="3721"/>
                    <a:pt x="2512" y="3920"/>
                    <a:pt x="3051" y="3920"/>
                  </a:cubicBezTo>
                  <a:cubicBezTo>
                    <a:pt x="3116" y="3920"/>
                    <a:pt x="3153" y="3918"/>
                    <a:pt x="3153" y="3918"/>
                  </a:cubicBezTo>
                  <a:cubicBezTo>
                    <a:pt x="3236" y="1263"/>
                    <a:pt x="129" y="0"/>
                    <a:pt x="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1561800" y="3349950"/>
              <a:ext cx="177275" cy="107175"/>
            </a:xfrm>
            <a:custGeom>
              <a:avLst/>
              <a:gdLst/>
              <a:ahLst/>
              <a:cxnLst/>
              <a:rect l="l" t="t" r="r" b="b"/>
              <a:pathLst>
                <a:path w="7091" h="4287" extrusionOk="0">
                  <a:moveTo>
                    <a:pt x="6455" y="3249"/>
                  </a:moveTo>
                  <a:lnTo>
                    <a:pt x="6455" y="3249"/>
                  </a:lnTo>
                  <a:cubicBezTo>
                    <a:pt x="6830" y="3660"/>
                    <a:pt x="7081" y="3940"/>
                    <a:pt x="7087" y="3940"/>
                  </a:cubicBezTo>
                  <a:cubicBezTo>
                    <a:pt x="7090" y="3940"/>
                    <a:pt x="6979" y="3810"/>
                    <a:pt x="6715" y="3501"/>
                  </a:cubicBezTo>
                  <a:cubicBezTo>
                    <a:pt x="6635" y="3407"/>
                    <a:pt x="6548" y="3323"/>
                    <a:pt x="6455" y="3249"/>
                  </a:cubicBezTo>
                  <a:close/>
                  <a:moveTo>
                    <a:pt x="3072" y="0"/>
                  </a:moveTo>
                  <a:cubicBezTo>
                    <a:pt x="3072" y="0"/>
                    <a:pt x="0" y="1227"/>
                    <a:pt x="203" y="4287"/>
                  </a:cubicBezTo>
                  <a:cubicBezTo>
                    <a:pt x="203" y="4287"/>
                    <a:pt x="2816" y="2783"/>
                    <a:pt x="4869" y="2783"/>
                  </a:cubicBezTo>
                  <a:cubicBezTo>
                    <a:pt x="5473" y="2783"/>
                    <a:pt x="6028" y="2913"/>
                    <a:pt x="6455" y="3249"/>
                  </a:cubicBezTo>
                  <a:lnTo>
                    <a:pt x="6455" y="3249"/>
                  </a:lnTo>
                  <a:cubicBezTo>
                    <a:pt x="5444" y="2145"/>
                    <a:pt x="3533" y="96"/>
                    <a:pt x="3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1626675" y="3348600"/>
              <a:ext cx="182500" cy="197825"/>
            </a:xfrm>
            <a:custGeom>
              <a:avLst/>
              <a:gdLst/>
              <a:ahLst/>
              <a:cxnLst/>
              <a:rect l="l" t="t" r="r" b="b"/>
              <a:pathLst>
                <a:path w="7300" h="7913" extrusionOk="0">
                  <a:moveTo>
                    <a:pt x="738" y="1"/>
                  </a:moveTo>
                  <a:cubicBezTo>
                    <a:pt x="617" y="1"/>
                    <a:pt x="523" y="22"/>
                    <a:pt x="465" y="66"/>
                  </a:cubicBezTo>
                  <a:cubicBezTo>
                    <a:pt x="1" y="412"/>
                    <a:pt x="5192" y="6186"/>
                    <a:pt x="7299" y="7912"/>
                  </a:cubicBezTo>
                  <a:cubicBezTo>
                    <a:pt x="7299" y="7912"/>
                    <a:pt x="5406" y="3198"/>
                    <a:pt x="4644" y="2078"/>
                  </a:cubicBezTo>
                  <a:cubicBezTo>
                    <a:pt x="3974" y="1095"/>
                    <a:pt x="1622" y="1"/>
                    <a:pt x="7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2088200" y="3252100"/>
              <a:ext cx="238900" cy="252050"/>
            </a:xfrm>
            <a:custGeom>
              <a:avLst/>
              <a:gdLst/>
              <a:ahLst/>
              <a:cxnLst/>
              <a:rect l="l" t="t" r="r" b="b"/>
              <a:pathLst>
                <a:path w="9556" h="10082" extrusionOk="0">
                  <a:moveTo>
                    <a:pt x="1642" y="1"/>
                  </a:moveTo>
                  <a:cubicBezTo>
                    <a:pt x="393" y="1"/>
                    <a:pt x="0" y="387"/>
                    <a:pt x="2066" y="1069"/>
                  </a:cubicBezTo>
                  <a:cubicBezTo>
                    <a:pt x="6852" y="2664"/>
                    <a:pt x="7114" y="10082"/>
                    <a:pt x="7114" y="10082"/>
                  </a:cubicBezTo>
                  <a:cubicBezTo>
                    <a:pt x="9555" y="7129"/>
                    <a:pt x="7388" y="2236"/>
                    <a:pt x="7388" y="2236"/>
                  </a:cubicBezTo>
                  <a:cubicBezTo>
                    <a:pt x="6446" y="676"/>
                    <a:pt x="3295" y="1"/>
                    <a:pt x="1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1852300" y="3202100"/>
              <a:ext cx="421200" cy="327650"/>
            </a:xfrm>
            <a:custGeom>
              <a:avLst/>
              <a:gdLst/>
              <a:ahLst/>
              <a:cxnLst/>
              <a:rect l="l" t="t" r="r" b="b"/>
              <a:pathLst>
                <a:path w="16848" h="13106" extrusionOk="0">
                  <a:moveTo>
                    <a:pt x="10584" y="1"/>
                  </a:moveTo>
                  <a:cubicBezTo>
                    <a:pt x="7242" y="1"/>
                    <a:pt x="3059" y="2258"/>
                    <a:pt x="1822" y="4700"/>
                  </a:cubicBezTo>
                  <a:cubicBezTo>
                    <a:pt x="453" y="7403"/>
                    <a:pt x="1" y="13106"/>
                    <a:pt x="1" y="13106"/>
                  </a:cubicBezTo>
                  <a:cubicBezTo>
                    <a:pt x="1" y="13106"/>
                    <a:pt x="2465" y="8474"/>
                    <a:pt x="7204" y="5009"/>
                  </a:cubicBezTo>
                  <a:cubicBezTo>
                    <a:pt x="9057" y="3653"/>
                    <a:pt x="10942" y="3241"/>
                    <a:pt x="12549" y="3241"/>
                  </a:cubicBezTo>
                  <a:cubicBezTo>
                    <a:pt x="15032" y="3241"/>
                    <a:pt x="16848" y="4224"/>
                    <a:pt x="16848" y="4224"/>
                  </a:cubicBezTo>
                  <a:cubicBezTo>
                    <a:pt x="16729" y="3581"/>
                    <a:pt x="15074" y="652"/>
                    <a:pt x="11621" y="80"/>
                  </a:cubicBezTo>
                  <a:cubicBezTo>
                    <a:pt x="11288" y="26"/>
                    <a:pt x="10941" y="1"/>
                    <a:pt x="10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1453750" y="3120450"/>
              <a:ext cx="265425" cy="188150"/>
            </a:xfrm>
            <a:custGeom>
              <a:avLst/>
              <a:gdLst/>
              <a:ahLst/>
              <a:cxnLst/>
              <a:rect l="l" t="t" r="r" b="b"/>
              <a:pathLst>
                <a:path w="10617" h="7526" extrusionOk="0">
                  <a:moveTo>
                    <a:pt x="4036" y="1"/>
                  </a:moveTo>
                  <a:cubicBezTo>
                    <a:pt x="4036" y="1"/>
                    <a:pt x="0" y="2691"/>
                    <a:pt x="1012" y="7525"/>
                  </a:cubicBezTo>
                  <a:cubicBezTo>
                    <a:pt x="1012" y="7525"/>
                    <a:pt x="3926" y="4104"/>
                    <a:pt x="6844" y="4104"/>
                  </a:cubicBezTo>
                  <a:cubicBezTo>
                    <a:pt x="7415" y="4104"/>
                    <a:pt x="7987" y="4235"/>
                    <a:pt x="8537" y="4549"/>
                  </a:cubicBezTo>
                  <a:cubicBezTo>
                    <a:pt x="8984" y="4805"/>
                    <a:pt x="9284" y="4916"/>
                    <a:pt x="9461" y="4916"/>
                  </a:cubicBezTo>
                  <a:cubicBezTo>
                    <a:pt x="10616" y="4916"/>
                    <a:pt x="6525" y="166"/>
                    <a:pt x="4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1554050" y="3117625"/>
              <a:ext cx="225650" cy="285925"/>
            </a:xfrm>
            <a:custGeom>
              <a:avLst/>
              <a:gdLst/>
              <a:ahLst/>
              <a:cxnLst/>
              <a:rect l="l" t="t" r="r" b="b"/>
              <a:pathLst>
                <a:path w="9026" h="11437" extrusionOk="0">
                  <a:moveTo>
                    <a:pt x="640" y="0"/>
                  </a:moveTo>
                  <a:cubicBezTo>
                    <a:pt x="410" y="0"/>
                    <a:pt x="195" y="32"/>
                    <a:pt x="1" y="102"/>
                  </a:cubicBezTo>
                  <a:cubicBezTo>
                    <a:pt x="24" y="114"/>
                    <a:pt x="7347" y="10103"/>
                    <a:pt x="9025" y="11436"/>
                  </a:cubicBezTo>
                  <a:cubicBezTo>
                    <a:pt x="9025" y="11436"/>
                    <a:pt x="8025" y="4662"/>
                    <a:pt x="5680" y="2364"/>
                  </a:cubicBezTo>
                  <a:cubicBezTo>
                    <a:pt x="5680" y="2364"/>
                    <a:pt x="2627" y="0"/>
                    <a:pt x="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1464450" y="3003275"/>
              <a:ext cx="220075" cy="106200"/>
            </a:xfrm>
            <a:custGeom>
              <a:avLst/>
              <a:gdLst/>
              <a:ahLst/>
              <a:cxnLst/>
              <a:rect l="l" t="t" r="r" b="b"/>
              <a:pathLst>
                <a:path w="8803" h="4248" extrusionOk="0">
                  <a:moveTo>
                    <a:pt x="3031" y="1"/>
                  </a:moveTo>
                  <a:cubicBezTo>
                    <a:pt x="2621" y="1"/>
                    <a:pt x="2218" y="54"/>
                    <a:pt x="1834" y="175"/>
                  </a:cubicBezTo>
                  <a:cubicBezTo>
                    <a:pt x="1834" y="175"/>
                    <a:pt x="1" y="1711"/>
                    <a:pt x="1168" y="4247"/>
                  </a:cubicBezTo>
                  <a:cubicBezTo>
                    <a:pt x="1168" y="4247"/>
                    <a:pt x="3427" y="1484"/>
                    <a:pt x="5894" y="1484"/>
                  </a:cubicBezTo>
                  <a:cubicBezTo>
                    <a:pt x="6439" y="1484"/>
                    <a:pt x="6994" y="1619"/>
                    <a:pt x="7537" y="1949"/>
                  </a:cubicBezTo>
                  <a:cubicBezTo>
                    <a:pt x="8027" y="2247"/>
                    <a:pt x="8297" y="2369"/>
                    <a:pt x="8391" y="2369"/>
                  </a:cubicBezTo>
                  <a:cubicBezTo>
                    <a:pt x="8803" y="2369"/>
                    <a:pt x="5771" y="1"/>
                    <a:pt x="3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1510300" y="2986825"/>
              <a:ext cx="256600" cy="209550"/>
            </a:xfrm>
            <a:custGeom>
              <a:avLst/>
              <a:gdLst/>
              <a:ahLst/>
              <a:cxnLst/>
              <a:rect l="l" t="t" r="r" b="b"/>
              <a:pathLst>
                <a:path w="10264" h="8382" extrusionOk="0">
                  <a:moveTo>
                    <a:pt x="3648" y="1"/>
                  </a:moveTo>
                  <a:cubicBezTo>
                    <a:pt x="2541" y="1"/>
                    <a:pt x="1315" y="248"/>
                    <a:pt x="0" y="821"/>
                  </a:cubicBezTo>
                  <a:cubicBezTo>
                    <a:pt x="0" y="833"/>
                    <a:pt x="7561" y="2976"/>
                    <a:pt x="9728" y="8382"/>
                  </a:cubicBezTo>
                  <a:cubicBezTo>
                    <a:pt x="9728" y="8382"/>
                    <a:pt x="10264" y="6882"/>
                    <a:pt x="9454" y="3988"/>
                  </a:cubicBezTo>
                  <a:cubicBezTo>
                    <a:pt x="8851" y="1882"/>
                    <a:pt x="6702" y="1"/>
                    <a:pt x="3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1896525" y="2966275"/>
              <a:ext cx="333625" cy="260175"/>
            </a:xfrm>
            <a:custGeom>
              <a:avLst/>
              <a:gdLst/>
              <a:ahLst/>
              <a:cxnLst/>
              <a:rect l="l" t="t" r="r" b="b"/>
              <a:pathLst>
                <a:path w="13345" h="10407" extrusionOk="0">
                  <a:moveTo>
                    <a:pt x="10031" y="0"/>
                  </a:moveTo>
                  <a:cubicBezTo>
                    <a:pt x="10031" y="0"/>
                    <a:pt x="10031" y="0"/>
                    <a:pt x="10031" y="0"/>
                  </a:cubicBezTo>
                  <a:cubicBezTo>
                    <a:pt x="10221" y="953"/>
                    <a:pt x="9400" y="3560"/>
                    <a:pt x="5994" y="4703"/>
                  </a:cubicBezTo>
                  <a:cubicBezTo>
                    <a:pt x="2594" y="5857"/>
                    <a:pt x="0" y="10406"/>
                    <a:pt x="267" y="10406"/>
                  </a:cubicBezTo>
                  <a:cubicBezTo>
                    <a:pt x="267" y="10406"/>
                    <a:pt x="267" y="10406"/>
                    <a:pt x="268" y="10406"/>
                  </a:cubicBezTo>
                  <a:cubicBezTo>
                    <a:pt x="13345" y="9918"/>
                    <a:pt x="10035" y="0"/>
                    <a:pt x="10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1702275" y="2966150"/>
              <a:ext cx="308700" cy="1108900"/>
            </a:xfrm>
            <a:custGeom>
              <a:avLst/>
              <a:gdLst/>
              <a:ahLst/>
              <a:cxnLst/>
              <a:rect l="l" t="t" r="r" b="b"/>
              <a:pathLst>
                <a:path w="12348" h="44356" extrusionOk="0">
                  <a:moveTo>
                    <a:pt x="12284" y="1"/>
                  </a:moveTo>
                  <a:cubicBezTo>
                    <a:pt x="12255" y="1"/>
                    <a:pt x="12226" y="14"/>
                    <a:pt x="12217" y="41"/>
                  </a:cubicBezTo>
                  <a:cubicBezTo>
                    <a:pt x="12145" y="208"/>
                    <a:pt x="4156" y="16245"/>
                    <a:pt x="5263" y="25877"/>
                  </a:cubicBezTo>
                  <a:cubicBezTo>
                    <a:pt x="5132" y="26580"/>
                    <a:pt x="5001" y="27306"/>
                    <a:pt x="4882" y="28032"/>
                  </a:cubicBezTo>
                  <a:cubicBezTo>
                    <a:pt x="4882" y="27449"/>
                    <a:pt x="4847" y="26878"/>
                    <a:pt x="4799" y="26282"/>
                  </a:cubicBezTo>
                  <a:cubicBezTo>
                    <a:pt x="5668" y="19531"/>
                    <a:pt x="1989" y="8518"/>
                    <a:pt x="1953" y="8423"/>
                  </a:cubicBezTo>
                  <a:cubicBezTo>
                    <a:pt x="1935" y="8387"/>
                    <a:pt x="1910" y="8371"/>
                    <a:pt x="1883" y="8371"/>
                  </a:cubicBezTo>
                  <a:cubicBezTo>
                    <a:pt x="1875" y="8371"/>
                    <a:pt x="1867" y="8372"/>
                    <a:pt x="1858" y="8375"/>
                  </a:cubicBezTo>
                  <a:cubicBezTo>
                    <a:pt x="1811" y="8387"/>
                    <a:pt x="1799" y="8435"/>
                    <a:pt x="1811" y="8459"/>
                  </a:cubicBezTo>
                  <a:cubicBezTo>
                    <a:pt x="1846" y="8566"/>
                    <a:pt x="5263" y="18781"/>
                    <a:pt x="4740" y="25520"/>
                  </a:cubicBezTo>
                  <a:cubicBezTo>
                    <a:pt x="4120" y="19293"/>
                    <a:pt x="1584" y="12888"/>
                    <a:pt x="1561" y="12804"/>
                  </a:cubicBezTo>
                  <a:cubicBezTo>
                    <a:pt x="1551" y="12786"/>
                    <a:pt x="1521" y="12761"/>
                    <a:pt x="1492" y="12761"/>
                  </a:cubicBezTo>
                  <a:cubicBezTo>
                    <a:pt x="1483" y="12761"/>
                    <a:pt x="1474" y="12763"/>
                    <a:pt x="1465" y="12769"/>
                  </a:cubicBezTo>
                  <a:cubicBezTo>
                    <a:pt x="1442" y="12781"/>
                    <a:pt x="1406" y="12828"/>
                    <a:pt x="1430" y="12852"/>
                  </a:cubicBezTo>
                  <a:cubicBezTo>
                    <a:pt x="1453" y="12923"/>
                    <a:pt x="4180" y="19865"/>
                    <a:pt x="4668" y="26258"/>
                  </a:cubicBezTo>
                  <a:lnTo>
                    <a:pt x="4668" y="26306"/>
                  </a:lnTo>
                  <a:cubicBezTo>
                    <a:pt x="4668" y="26318"/>
                    <a:pt x="4668" y="26342"/>
                    <a:pt x="4680" y="26354"/>
                  </a:cubicBezTo>
                  <a:cubicBezTo>
                    <a:pt x="4740" y="27247"/>
                    <a:pt x="4775" y="28140"/>
                    <a:pt x="4728" y="28997"/>
                  </a:cubicBezTo>
                  <a:lnTo>
                    <a:pt x="4728" y="29021"/>
                  </a:lnTo>
                  <a:cubicBezTo>
                    <a:pt x="4609" y="29818"/>
                    <a:pt x="4501" y="30604"/>
                    <a:pt x="4430" y="31378"/>
                  </a:cubicBezTo>
                  <a:cubicBezTo>
                    <a:pt x="4204" y="27175"/>
                    <a:pt x="2739" y="23627"/>
                    <a:pt x="2715" y="23580"/>
                  </a:cubicBezTo>
                  <a:cubicBezTo>
                    <a:pt x="2706" y="23561"/>
                    <a:pt x="2683" y="23536"/>
                    <a:pt x="2657" y="23536"/>
                  </a:cubicBezTo>
                  <a:cubicBezTo>
                    <a:pt x="2649" y="23536"/>
                    <a:pt x="2640" y="23538"/>
                    <a:pt x="2632" y="23544"/>
                  </a:cubicBezTo>
                  <a:cubicBezTo>
                    <a:pt x="2596" y="23556"/>
                    <a:pt x="2573" y="23603"/>
                    <a:pt x="2585" y="23627"/>
                  </a:cubicBezTo>
                  <a:cubicBezTo>
                    <a:pt x="2596" y="23675"/>
                    <a:pt x="4430" y="28104"/>
                    <a:pt x="4311" y="32950"/>
                  </a:cubicBezTo>
                  <a:cubicBezTo>
                    <a:pt x="4299" y="33128"/>
                    <a:pt x="4299" y="33283"/>
                    <a:pt x="4299" y="33462"/>
                  </a:cubicBezTo>
                  <a:cubicBezTo>
                    <a:pt x="4299" y="33545"/>
                    <a:pt x="4299" y="33617"/>
                    <a:pt x="4287" y="33688"/>
                  </a:cubicBezTo>
                  <a:lnTo>
                    <a:pt x="4287" y="33724"/>
                  </a:lnTo>
                  <a:cubicBezTo>
                    <a:pt x="4263" y="34509"/>
                    <a:pt x="4299" y="35248"/>
                    <a:pt x="4382" y="35879"/>
                  </a:cubicBezTo>
                  <a:cubicBezTo>
                    <a:pt x="3775" y="38093"/>
                    <a:pt x="1513" y="38367"/>
                    <a:pt x="1489" y="38367"/>
                  </a:cubicBezTo>
                  <a:cubicBezTo>
                    <a:pt x="1442" y="38367"/>
                    <a:pt x="1406" y="38403"/>
                    <a:pt x="1430" y="38439"/>
                  </a:cubicBezTo>
                  <a:cubicBezTo>
                    <a:pt x="1430" y="38462"/>
                    <a:pt x="1453" y="38498"/>
                    <a:pt x="1501" y="38498"/>
                  </a:cubicBezTo>
                  <a:lnTo>
                    <a:pt x="1513" y="38498"/>
                  </a:lnTo>
                  <a:cubicBezTo>
                    <a:pt x="1549" y="38498"/>
                    <a:pt x="3692" y="38224"/>
                    <a:pt x="4430" y="36200"/>
                  </a:cubicBezTo>
                  <a:lnTo>
                    <a:pt x="4430" y="36200"/>
                  </a:lnTo>
                  <a:cubicBezTo>
                    <a:pt x="4418" y="36581"/>
                    <a:pt x="4430" y="36915"/>
                    <a:pt x="4454" y="37260"/>
                  </a:cubicBezTo>
                  <a:cubicBezTo>
                    <a:pt x="3990" y="39174"/>
                    <a:pt x="2793" y="39392"/>
                    <a:pt x="1866" y="39392"/>
                  </a:cubicBezTo>
                  <a:cubicBezTo>
                    <a:pt x="1698" y="39392"/>
                    <a:pt x="1538" y="39385"/>
                    <a:pt x="1394" y="39379"/>
                  </a:cubicBezTo>
                  <a:cubicBezTo>
                    <a:pt x="1275" y="39355"/>
                    <a:pt x="1156" y="39355"/>
                    <a:pt x="1072" y="39355"/>
                  </a:cubicBezTo>
                  <a:cubicBezTo>
                    <a:pt x="227" y="39355"/>
                    <a:pt x="1" y="40653"/>
                    <a:pt x="1" y="40713"/>
                  </a:cubicBezTo>
                  <a:cubicBezTo>
                    <a:pt x="1" y="40760"/>
                    <a:pt x="13" y="40784"/>
                    <a:pt x="60" y="40808"/>
                  </a:cubicBezTo>
                  <a:lnTo>
                    <a:pt x="72" y="40808"/>
                  </a:lnTo>
                  <a:cubicBezTo>
                    <a:pt x="108" y="40808"/>
                    <a:pt x="132" y="40772"/>
                    <a:pt x="144" y="40748"/>
                  </a:cubicBezTo>
                  <a:cubicBezTo>
                    <a:pt x="144" y="40725"/>
                    <a:pt x="358" y="39510"/>
                    <a:pt x="1084" y="39510"/>
                  </a:cubicBezTo>
                  <a:cubicBezTo>
                    <a:pt x="1180" y="39510"/>
                    <a:pt x="1275" y="39510"/>
                    <a:pt x="1418" y="39522"/>
                  </a:cubicBezTo>
                  <a:cubicBezTo>
                    <a:pt x="1573" y="39531"/>
                    <a:pt x="1751" y="39541"/>
                    <a:pt x="1943" y="39541"/>
                  </a:cubicBezTo>
                  <a:cubicBezTo>
                    <a:pt x="2823" y="39541"/>
                    <a:pt x="3985" y="39321"/>
                    <a:pt x="4513" y="37688"/>
                  </a:cubicBezTo>
                  <a:cubicBezTo>
                    <a:pt x="4525" y="37843"/>
                    <a:pt x="4537" y="37974"/>
                    <a:pt x="4549" y="38105"/>
                  </a:cubicBezTo>
                  <a:cubicBezTo>
                    <a:pt x="4525" y="38105"/>
                    <a:pt x="4490" y="38129"/>
                    <a:pt x="4478" y="38153"/>
                  </a:cubicBezTo>
                  <a:cubicBezTo>
                    <a:pt x="4466" y="38188"/>
                    <a:pt x="3466" y="40867"/>
                    <a:pt x="2644" y="41248"/>
                  </a:cubicBezTo>
                  <a:cubicBezTo>
                    <a:pt x="1751" y="41653"/>
                    <a:pt x="906" y="42546"/>
                    <a:pt x="1025" y="43630"/>
                  </a:cubicBezTo>
                  <a:cubicBezTo>
                    <a:pt x="1025" y="43665"/>
                    <a:pt x="1061" y="43689"/>
                    <a:pt x="1096" y="43689"/>
                  </a:cubicBezTo>
                  <a:cubicBezTo>
                    <a:pt x="1144" y="43689"/>
                    <a:pt x="1180" y="43642"/>
                    <a:pt x="1156" y="43618"/>
                  </a:cubicBezTo>
                  <a:cubicBezTo>
                    <a:pt x="1061" y="42606"/>
                    <a:pt x="1858" y="41772"/>
                    <a:pt x="2704" y="41379"/>
                  </a:cubicBezTo>
                  <a:cubicBezTo>
                    <a:pt x="3513" y="41010"/>
                    <a:pt x="4394" y="38808"/>
                    <a:pt x="4585" y="38308"/>
                  </a:cubicBezTo>
                  <a:cubicBezTo>
                    <a:pt x="4585" y="38343"/>
                    <a:pt x="4597" y="38379"/>
                    <a:pt x="4597" y="38427"/>
                  </a:cubicBezTo>
                  <a:lnTo>
                    <a:pt x="4597" y="38439"/>
                  </a:lnTo>
                  <a:cubicBezTo>
                    <a:pt x="4573" y="39927"/>
                    <a:pt x="4013" y="41129"/>
                    <a:pt x="3501" y="41737"/>
                  </a:cubicBezTo>
                  <a:cubicBezTo>
                    <a:pt x="2918" y="42439"/>
                    <a:pt x="2823" y="43570"/>
                    <a:pt x="2823" y="43618"/>
                  </a:cubicBezTo>
                  <a:cubicBezTo>
                    <a:pt x="2823" y="43665"/>
                    <a:pt x="2858" y="43689"/>
                    <a:pt x="2882" y="43689"/>
                  </a:cubicBezTo>
                  <a:cubicBezTo>
                    <a:pt x="2930" y="43689"/>
                    <a:pt x="2966" y="43665"/>
                    <a:pt x="2966" y="43630"/>
                  </a:cubicBezTo>
                  <a:cubicBezTo>
                    <a:pt x="2966" y="43618"/>
                    <a:pt x="3049" y="42499"/>
                    <a:pt x="3597" y="41832"/>
                  </a:cubicBezTo>
                  <a:cubicBezTo>
                    <a:pt x="4061" y="41284"/>
                    <a:pt x="4549" y="40284"/>
                    <a:pt x="4704" y="39034"/>
                  </a:cubicBezTo>
                  <a:cubicBezTo>
                    <a:pt x="4704" y="39046"/>
                    <a:pt x="4704" y="39046"/>
                    <a:pt x="4716" y="39046"/>
                  </a:cubicBezTo>
                  <a:cubicBezTo>
                    <a:pt x="5442" y="42606"/>
                    <a:pt x="7514" y="44320"/>
                    <a:pt x="7549" y="44344"/>
                  </a:cubicBezTo>
                  <a:cubicBezTo>
                    <a:pt x="7561" y="44356"/>
                    <a:pt x="7573" y="44356"/>
                    <a:pt x="7585" y="44356"/>
                  </a:cubicBezTo>
                  <a:cubicBezTo>
                    <a:pt x="7609" y="44356"/>
                    <a:pt x="7633" y="44344"/>
                    <a:pt x="7645" y="44332"/>
                  </a:cubicBezTo>
                  <a:cubicBezTo>
                    <a:pt x="7680" y="44296"/>
                    <a:pt x="7668" y="44261"/>
                    <a:pt x="7633" y="44225"/>
                  </a:cubicBezTo>
                  <a:cubicBezTo>
                    <a:pt x="7609" y="44213"/>
                    <a:pt x="5728" y="42630"/>
                    <a:pt x="4954" y="39391"/>
                  </a:cubicBezTo>
                  <a:lnTo>
                    <a:pt x="4954" y="39391"/>
                  </a:lnTo>
                  <a:cubicBezTo>
                    <a:pt x="5382" y="40046"/>
                    <a:pt x="6371" y="41427"/>
                    <a:pt x="7097" y="41772"/>
                  </a:cubicBezTo>
                  <a:lnTo>
                    <a:pt x="7216" y="41832"/>
                  </a:lnTo>
                  <a:cubicBezTo>
                    <a:pt x="8085" y="42237"/>
                    <a:pt x="8526" y="42427"/>
                    <a:pt x="8800" y="43630"/>
                  </a:cubicBezTo>
                  <a:cubicBezTo>
                    <a:pt x="8800" y="43665"/>
                    <a:pt x="8835" y="43689"/>
                    <a:pt x="8871" y="43689"/>
                  </a:cubicBezTo>
                  <a:lnTo>
                    <a:pt x="8883" y="43689"/>
                  </a:lnTo>
                  <a:cubicBezTo>
                    <a:pt x="8931" y="43677"/>
                    <a:pt x="8942" y="43642"/>
                    <a:pt x="8942" y="43606"/>
                  </a:cubicBezTo>
                  <a:cubicBezTo>
                    <a:pt x="8657" y="42320"/>
                    <a:pt x="8145" y="42082"/>
                    <a:pt x="7287" y="41701"/>
                  </a:cubicBezTo>
                  <a:lnTo>
                    <a:pt x="7168" y="41641"/>
                  </a:lnTo>
                  <a:cubicBezTo>
                    <a:pt x="6311" y="41236"/>
                    <a:pt x="5013" y="39212"/>
                    <a:pt x="4882" y="38986"/>
                  </a:cubicBezTo>
                  <a:cubicBezTo>
                    <a:pt x="4728" y="38272"/>
                    <a:pt x="4644" y="37498"/>
                    <a:pt x="4644" y="36641"/>
                  </a:cubicBezTo>
                  <a:lnTo>
                    <a:pt x="4644" y="36641"/>
                  </a:lnTo>
                  <a:cubicBezTo>
                    <a:pt x="4835" y="37236"/>
                    <a:pt x="5252" y="38141"/>
                    <a:pt x="6037" y="38486"/>
                  </a:cubicBezTo>
                  <a:cubicBezTo>
                    <a:pt x="7168" y="38974"/>
                    <a:pt x="8073" y="40213"/>
                    <a:pt x="8180" y="41010"/>
                  </a:cubicBezTo>
                  <a:cubicBezTo>
                    <a:pt x="8180" y="41046"/>
                    <a:pt x="8216" y="41070"/>
                    <a:pt x="8252" y="41070"/>
                  </a:cubicBezTo>
                  <a:lnTo>
                    <a:pt x="8276" y="41070"/>
                  </a:lnTo>
                  <a:cubicBezTo>
                    <a:pt x="8323" y="41070"/>
                    <a:pt x="8347" y="41022"/>
                    <a:pt x="8335" y="40998"/>
                  </a:cubicBezTo>
                  <a:cubicBezTo>
                    <a:pt x="8216" y="40129"/>
                    <a:pt x="7287" y="38855"/>
                    <a:pt x="6097" y="38343"/>
                  </a:cubicBezTo>
                  <a:cubicBezTo>
                    <a:pt x="5073" y="37903"/>
                    <a:pt x="4704" y="36367"/>
                    <a:pt x="4644" y="36105"/>
                  </a:cubicBezTo>
                  <a:cubicBezTo>
                    <a:pt x="4644" y="35962"/>
                    <a:pt x="4656" y="35831"/>
                    <a:pt x="4656" y="35688"/>
                  </a:cubicBezTo>
                  <a:cubicBezTo>
                    <a:pt x="4978" y="29937"/>
                    <a:pt x="8109" y="22532"/>
                    <a:pt x="9395" y="20805"/>
                  </a:cubicBezTo>
                  <a:cubicBezTo>
                    <a:pt x="9419" y="20770"/>
                    <a:pt x="9407" y="20722"/>
                    <a:pt x="9371" y="20698"/>
                  </a:cubicBezTo>
                  <a:cubicBezTo>
                    <a:pt x="9362" y="20685"/>
                    <a:pt x="9350" y="20680"/>
                    <a:pt x="9337" y="20680"/>
                  </a:cubicBezTo>
                  <a:cubicBezTo>
                    <a:pt x="9314" y="20680"/>
                    <a:pt x="9287" y="20695"/>
                    <a:pt x="9264" y="20710"/>
                  </a:cubicBezTo>
                  <a:cubicBezTo>
                    <a:pt x="8002" y="22425"/>
                    <a:pt x="4966" y="29616"/>
                    <a:pt x="4525" y="35307"/>
                  </a:cubicBezTo>
                  <a:cubicBezTo>
                    <a:pt x="4478" y="34760"/>
                    <a:pt x="4466" y="34140"/>
                    <a:pt x="4478" y="33486"/>
                  </a:cubicBezTo>
                  <a:cubicBezTo>
                    <a:pt x="4490" y="33283"/>
                    <a:pt x="4490" y="33081"/>
                    <a:pt x="4501" y="32890"/>
                  </a:cubicBezTo>
                  <a:cubicBezTo>
                    <a:pt x="4799" y="27318"/>
                    <a:pt x="6978" y="19389"/>
                    <a:pt x="7014" y="19281"/>
                  </a:cubicBezTo>
                  <a:cubicBezTo>
                    <a:pt x="7026" y="19234"/>
                    <a:pt x="6990" y="19210"/>
                    <a:pt x="6966" y="19198"/>
                  </a:cubicBezTo>
                  <a:cubicBezTo>
                    <a:pt x="6955" y="19193"/>
                    <a:pt x="6945" y="19190"/>
                    <a:pt x="6935" y="19190"/>
                  </a:cubicBezTo>
                  <a:cubicBezTo>
                    <a:pt x="6903" y="19190"/>
                    <a:pt x="6880" y="19216"/>
                    <a:pt x="6871" y="19234"/>
                  </a:cubicBezTo>
                  <a:cubicBezTo>
                    <a:pt x="6859" y="19293"/>
                    <a:pt x="6109" y="21996"/>
                    <a:pt x="5442" y="25342"/>
                  </a:cubicBezTo>
                  <a:cubicBezTo>
                    <a:pt x="4549" y="15769"/>
                    <a:pt x="12264" y="267"/>
                    <a:pt x="12336" y="100"/>
                  </a:cubicBezTo>
                  <a:cubicBezTo>
                    <a:pt x="12348" y="65"/>
                    <a:pt x="12336" y="17"/>
                    <a:pt x="12312" y="5"/>
                  </a:cubicBezTo>
                  <a:cubicBezTo>
                    <a:pt x="12303" y="2"/>
                    <a:pt x="12293" y="1"/>
                    <a:pt x="12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 name="Google Shape;1153;p42"/>
          <p:cNvSpPr/>
          <p:nvPr/>
        </p:nvSpPr>
        <p:spPr>
          <a:xfrm>
            <a:off x="5429569" y="4250809"/>
            <a:ext cx="2737464" cy="188127"/>
          </a:xfrm>
          <a:custGeom>
            <a:avLst/>
            <a:gdLst/>
            <a:ahLst/>
            <a:cxnLst/>
            <a:rect l="l" t="t" r="r" b="b"/>
            <a:pathLst>
              <a:path w="50769" h="3489" extrusionOk="0">
                <a:moveTo>
                  <a:pt x="1739" y="0"/>
                </a:moveTo>
                <a:cubicBezTo>
                  <a:pt x="774" y="0"/>
                  <a:pt x="1" y="774"/>
                  <a:pt x="1" y="1738"/>
                </a:cubicBezTo>
                <a:cubicBezTo>
                  <a:pt x="1" y="2715"/>
                  <a:pt x="774" y="3489"/>
                  <a:pt x="1739" y="3489"/>
                </a:cubicBezTo>
                <a:lnTo>
                  <a:pt x="49019" y="3489"/>
                </a:lnTo>
                <a:cubicBezTo>
                  <a:pt x="49995" y="3489"/>
                  <a:pt x="50769" y="2715"/>
                  <a:pt x="50769" y="1738"/>
                </a:cubicBezTo>
                <a:cubicBezTo>
                  <a:pt x="50769" y="774"/>
                  <a:pt x="49995" y="0"/>
                  <a:pt x="49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42"/>
          <p:cNvGrpSpPr/>
          <p:nvPr/>
        </p:nvGrpSpPr>
        <p:grpSpPr>
          <a:xfrm>
            <a:off x="5688955" y="2798775"/>
            <a:ext cx="1182573" cy="1771865"/>
            <a:chOff x="1309075" y="3544350"/>
            <a:chExt cx="548300" cy="821525"/>
          </a:xfrm>
        </p:grpSpPr>
        <p:sp>
          <p:nvSpPr>
            <p:cNvPr id="1155" name="Google Shape;1155;p42"/>
            <p:cNvSpPr/>
            <p:nvPr/>
          </p:nvSpPr>
          <p:spPr>
            <a:xfrm>
              <a:off x="1348075" y="4277450"/>
              <a:ext cx="38725" cy="72950"/>
            </a:xfrm>
            <a:custGeom>
              <a:avLst/>
              <a:gdLst/>
              <a:ahLst/>
              <a:cxnLst/>
              <a:rect l="l" t="t" r="r" b="b"/>
              <a:pathLst>
                <a:path w="1549" h="2918" extrusionOk="0">
                  <a:moveTo>
                    <a:pt x="131" y="0"/>
                  </a:moveTo>
                  <a:lnTo>
                    <a:pt x="0" y="2060"/>
                  </a:lnTo>
                  <a:lnTo>
                    <a:pt x="370" y="2917"/>
                  </a:lnTo>
                  <a:lnTo>
                    <a:pt x="965" y="2917"/>
                  </a:lnTo>
                  <a:lnTo>
                    <a:pt x="1215" y="2060"/>
                  </a:lnTo>
                  <a:lnTo>
                    <a:pt x="1548" y="405"/>
                  </a:lnTo>
                  <a:lnTo>
                    <a:pt x="131" y="0"/>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1334375" y="4329200"/>
              <a:ext cx="102725" cy="36675"/>
            </a:xfrm>
            <a:custGeom>
              <a:avLst/>
              <a:gdLst/>
              <a:ahLst/>
              <a:cxnLst/>
              <a:rect l="l" t="t" r="r" b="b"/>
              <a:pathLst>
                <a:path w="4109" h="1467" extrusionOk="0">
                  <a:moveTo>
                    <a:pt x="554" y="1"/>
                  </a:moveTo>
                  <a:cubicBezTo>
                    <a:pt x="493" y="1"/>
                    <a:pt x="1" y="134"/>
                    <a:pt x="1" y="1466"/>
                  </a:cubicBezTo>
                  <a:lnTo>
                    <a:pt x="3954" y="1466"/>
                  </a:lnTo>
                  <a:cubicBezTo>
                    <a:pt x="3954" y="1466"/>
                    <a:pt x="4108" y="752"/>
                    <a:pt x="3704" y="609"/>
                  </a:cubicBezTo>
                  <a:cubicBezTo>
                    <a:pt x="3299" y="478"/>
                    <a:pt x="2358" y="288"/>
                    <a:pt x="2108" y="2"/>
                  </a:cubicBezTo>
                  <a:lnTo>
                    <a:pt x="1763" y="2"/>
                  </a:lnTo>
                  <a:cubicBezTo>
                    <a:pt x="1763" y="2"/>
                    <a:pt x="1546" y="346"/>
                    <a:pt x="1190" y="346"/>
                  </a:cubicBezTo>
                  <a:cubicBezTo>
                    <a:pt x="1011" y="346"/>
                    <a:pt x="798" y="260"/>
                    <a:pt x="560" y="2"/>
                  </a:cubicBezTo>
                  <a:cubicBezTo>
                    <a:pt x="560" y="1"/>
                    <a:pt x="558"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1449575" y="4277450"/>
              <a:ext cx="38425" cy="72950"/>
            </a:xfrm>
            <a:custGeom>
              <a:avLst/>
              <a:gdLst/>
              <a:ahLst/>
              <a:cxnLst/>
              <a:rect l="l" t="t" r="r" b="b"/>
              <a:pathLst>
                <a:path w="1537" h="2918" extrusionOk="0">
                  <a:moveTo>
                    <a:pt x="1405" y="0"/>
                  </a:moveTo>
                  <a:lnTo>
                    <a:pt x="0" y="405"/>
                  </a:lnTo>
                  <a:lnTo>
                    <a:pt x="310" y="2060"/>
                  </a:lnTo>
                  <a:lnTo>
                    <a:pt x="572" y="2917"/>
                  </a:lnTo>
                  <a:lnTo>
                    <a:pt x="1167" y="2917"/>
                  </a:lnTo>
                  <a:lnTo>
                    <a:pt x="1536" y="2060"/>
                  </a:lnTo>
                  <a:lnTo>
                    <a:pt x="1405" y="0"/>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1443325" y="4329200"/>
              <a:ext cx="102725" cy="36675"/>
            </a:xfrm>
            <a:custGeom>
              <a:avLst/>
              <a:gdLst/>
              <a:ahLst/>
              <a:cxnLst/>
              <a:rect l="l" t="t" r="r" b="b"/>
              <a:pathLst>
                <a:path w="4109" h="1467" extrusionOk="0">
                  <a:moveTo>
                    <a:pt x="556" y="1"/>
                  </a:moveTo>
                  <a:cubicBezTo>
                    <a:pt x="504" y="1"/>
                    <a:pt x="0" y="134"/>
                    <a:pt x="0" y="1466"/>
                  </a:cubicBezTo>
                  <a:lnTo>
                    <a:pt x="3953" y="1466"/>
                  </a:lnTo>
                  <a:cubicBezTo>
                    <a:pt x="3953" y="1466"/>
                    <a:pt x="4108" y="752"/>
                    <a:pt x="3703" y="609"/>
                  </a:cubicBezTo>
                  <a:cubicBezTo>
                    <a:pt x="3298" y="478"/>
                    <a:pt x="2370" y="288"/>
                    <a:pt x="2108" y="2"/>
                  </a:cubicBezTo>
                  <a:lnTo>
                    <a:pt x="1774" y="2"/>
                  </a:lnTo>
                  <a:cubicBezTo>
                    <a:pt x="1774" y="2"/>
                    <a:pt x="1552" y="346"/>
                    <a:pt x="1192" y="346"/>
                  </a:cubicBezTo>
                  <a:cubicBezTo>
                    <a:pt x="1012" y="346"/>
                    <a:pt x="798" y="260"/>
                    <a:pt x="560" y="2"/>
                  </a:cubicBezTo>
                  <a:cubicBezTo>
                    <a:pt x="560" y="1"/>
                    <a:pt x="559"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1336750" y="4023850"/>
              <a:ext cx="166725" cy="293500"/>
            </a:xfrm>
            <a:custGeom>
              <a:avLst/>
              <a:gdLst/>
              <a:ahLst/>
              <a:cxnLst/>
              <a:rect l="l" t="t" r="r" b="b"/>
              <a:pathLst>
                <a:path w="6669" h="11740" extrusionOk="0">
                  <a:moveTo>
                    <a:pt x="608" y="0"/>
                  </a:moveTo>
                  <a:lnTo>
                    <a:pt x="1" y="11513"/>
                  </a:lnTo>
                  <a:lnTo>
                    <a:pt x="2823" y="11740"/>
                  </a:lnTo>
                  <a:lnTo>
                    <a:pt x="3132" y="3203"/>
                  </a:lnTo>
                  <a:lnTo>
                    <a:pt x="4073" y="11513"/>
                  </a:lnTo>
                  <a:lnTo>
                    <a:pt x="6668" y="11275"/>
                  </a:lnTo>
                  <a:lnTo>
                    <a:pt x="56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1377550" y="3728900"/>
              <a:ext cx="30375" cy="44225"/>
            </a:xfrm>
            <a:custGeom>
              <a:avLst/>
              <a:gdLst/>
              <a:ahLst/>
              <a:cxnLst/>
              <a:rect l="l" t="t" r="r" b="b"/>
              <a:pathLst>
                <a:path w="1215" h="1769" extrusionOk="0">
                  <a:moveTo>
                    <a:pt x="432" y="1"/>
                  </a:moveTo>
                  <a:cubicBezTo>
                    <a:pt x="407" y="1"/>
                    <a:pt x="382" y="4"/>
                    <a:pt x="357" y="11"/>
                  </a:cubicBezTo>
                  <a:cubicBezTo>
                    <a:pt x="83" y="82"/>
                    <a:pt x="0" y="547"/>
                    <a:pt x="131" y="1023"/>
                  </a:cubicBezTo>
                  <a:cubicBezTo>
                    <a:pt x="252" y="1461"/>
                    <a:pt x="543" y="1768"/>
                    <a:pt x="784" y="1768"/>
                  </a:cubicBezTo>
                  <a:cubicBezTo>
                    <a:pt x="805" y="1768"/>
                    <a:pt x="825" y="1766"/>
                    <a:pt x="845" y="1761"/>
                  </a:cubicBezTo>
                  <a:cubicBezTo>
                    <a:pt x="857" y="1749"/>
                    <a:pt x="857" y="1749"/>
                    <a:pt x="869" y="1749"/>
                  </a:cubicBezTo>
                  <a:cubicBezTo>
                    <a:pt x="1131" y="1666"/>
                    <a:pt x="1215" y="1225"/>
                    <a:pt x="1084" y="773"/>
                  </a:cubicBezTo>
                  <a:lnTo>
                    <a:pt x="1084" y="749"/>
                  </a:lnTo>
                  <a:cubicBezTo>
                    <a:pt x="943" y="307"/>
                    <a:pt x="676" y="1"/>
                    <a:pt x="432"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1387375" y="3767175"/>
              <a:ext cx="65600" cy="81075"/>
            </a:xfrm>
            <a:custGeom>
              <a:avLst/>
              <a:gdLst/>
              <a:ahLst/>
              <a:cxnLst/>
              <a:rect l="l" t="t" r="r" b="b"/>
              <a:pathLst>
                <a:path w="2624" h="3243" extrusionOk="0">
                  <a:moveTo>
                    <a:pt x="1502" y="0"/>
                  </a:moveTo>
                  <a:cubicBezTo>
                    <a:pt x="1147" y="0"/>
                    <a:pt x="833" y="109"/>
                    <a:pt x="857" y="206"/>
                  </a:cubicBezTo>
                  <a:cubicBezTo>
                    <a:pt x="869" y="290"/>
                    <a:pt x="881" y="385"/>
                    <a:pt x="869" y="504"/>
                  </a:cubicBezTo>
                  <a:cubicBezTo>
                    <a:pt x="857" y="635"/>
                    <a:pt x="798" y="814"/>
                    <a:pt x="703" y="1099"/>
                  </a:cubicBezTo>
                  <a:cubicBezTo>
                    <a:pt x="655" y="1218"/>
                    <a:pt x="619" y="1349"/>
                    <a:pt x="572" y="1504"/>
                  </a:cubicBezTo>
                  <a:cubicBezTo>
                    <a:pt x="500" y="1706"/>
                    <a:pt x="536" y="1885"/>
                    <a:pt x="643" y="2016"/>
                  </a:cubicBezTo>
                  <a:lnTo>
                    <a:pt x="0" y="3242"/>
                  </a:lnTo>
                  <a:lnTo>
                    <a:pt x="2441" y="3242"/>
                  </a:lnTo>
                  <a:lnTo>
                    <a:pt x="2227" y="1349"/>
                  </a:lnTo>
                  <a:cubicBezTo>
                    <a:pt x="2310" y="1171"/>
                    <a:pt x="2405" y="1064"/>
                    <a:pt x="2405" y="1064"/>
                  </a:cubicBezTo>
                  <a:cubicBezTo>
                    <a:pt x="2624" y="231"/>
                    <a:pt x="2019" y="0"/>
                    <a:pt x="1502"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1393025" y="3691100"/>
              <a:ext cx="87525" cy="103275"/>
            </a:xfrm>
            <a:custGeom>
              <a:avLst/>
              <a:gdLst/>
              <a:ahLst/>
              <a:cxnLst/>
              <a:rect l="l" t="t" r="r" b="b"/>
              <a:pathLst>
                <a:path w="3501" h="4131" extrusionOk="0">
                  <a:moveTo>
                    <a:pt x="1568" y="1"/>
                  </a:moveTo>
                  <a:cubicBezTo>
                    <a:pt x="562" y="1"/>
                    <a:pt x="0" y="1418"/>
                    <a:pt x="0" y="1785"/>
                  </a:cubicBezTo>
                  <a:cubicBezTo>
                    <a:pt x="0" y="2190"/>
                    <a:pt x="226" y="3083"/>
                    <a:pt x="548" y="3440"/>
                  </a:cubicBezTo>
                  <a:cubicBezTo>
                    <a:pt x="827" y="3739"/>
                    <a:pt x="1508" y="4130"/>
                    <a:pt x="1994" y="4130"/>
                  </a:cubicBezTo>
                  <a:cubicBezTo>
                    <a:pt x="2088" y="4130"/>
                    <a:pt x="2175" y="4116"/>
                    <a:pt x="2251" y="4083"/>
                  </a:cubicBezTo>
                  <a:cubicBezTo>
                    <a:pt x="2691" y="3868"/>
                    <a:pt x="3227" y="3130"/>
                    <a:pt x="3191" y="2654"/>
                  </a:cubicBezTo>
                  <a:cubicBezTo>
                    <a:pt x="3144" y="2178"/>
                    <a:pt x="3286" y="1594"/>
                    <a:pt x="3286" y="1594"/>
                  </a:cubicBezTo>
                  <a:cubicBezTo>
                    <a:pt x="3501" y="618"/>
                    <a:pt x="2905" y="225"/>
                    <a:pt x="1786" y="23"/>
                  </a:cubicBezTo>
                  <a:cubicBezTo>
                    <a:pt x="1711" y="8"/>
                    <a:pt x="1638" y="1"/>
                    <a:pt x="1568"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1367425" y="3664650"/>
              <a:ext cx="133150" cy="99350"/>
            </a:xfrm>
            <a:custGeom>
              <a:avLst/>
              <a:gdLst/>
              <a:ahLst/>
              <a:cxnLst/>
              <a:rect l="l" t="t" r="r" b="b"/>
              <a:pathLst>
                <a:path w="5326" h="3974" extrusionOk="0">
                  <a:moveTo>
                    <a:pt x="2578" y="1"/>
                  </a:moveTo>
                  <a:cubicBezTo>
                    <a:pt x="1776" y="1"/>
                    <a:pt x="908" y="528"/>
                    <a:pt x="488" y="1152"/>
                  </a:cubicBezTo>
                  <a:cubicBezTo>
                    <a:pt x="0" y="1890"/>
                    <a:pt x="488" y="2950"/>
                    <a:pt x="488" y="2950"/>
                  </a:cubicBezTo>
                  <a:lnTo>
                    <a:pt x="774" y="2581"/>
                  </a:lnTo>
                  <a:cubicBezTo>
                    <a:pt x="798" y="3355"/>
                    <a:pt x="1274" y="3974"/>
                    <a:pt x="1274" y="3974"/>
                  </a:cubicBezTo>
                  <a:cubicBezTo>
                    <a:pt x="1084" y="3581"/>
                    <a:pt x="1155" y="2569"/>
                    <a:pt x="1155" y="2569"/>
                  </a:cubicBezTo>
                  <a:cubicBezTo>
                    <a:pt x="1404" y="2116"/>
                    <a:pt x="1821" y="1917"/>
                    <a:pt x="2342" y="1917"/>
                  </a:cubicBezTo>
                  <a:cubicBezTo>
                    <a:pt x="2642" y="1917"/>
                    <a:pt x="2977" y="1983"/>
                    <a:pt x="3334" y="2105"/>
                  </a:cubicBezTo>
                  <a:cubicBezTo>
                    <a:pt x="3656" y="2212"/>
                    <a:pt x="3875" y="2248"/>
                    <a:pt x="4025" y="2248"/>
                  </a:cubicBezTo>
                  <a:cubicBezTo>
                    <a:pt x="4325" y="2248"/>
                    <a:pt x="4346" y="2105"/>
                    <a:pt x="4346" y="2105"/>
                  </a:cubicBezTo>
                  <a:cubicBezTo>
                    <a:pt x="4456" y="2162"/>
                    <a:pt x="4549" y="2187"/>
                    <a:pt x="4627" y="2187"/>
                  </a:cubicBezTo>
                  <a:cubicBezTo>
                    <a:pt x="5325" y="2187"/>
                    <a:pt x="4896" y="177"/>
                    <a:pt x="4671" y="177"/>
                  </a:cubicBezTo>
                  <a:cubicBezTo>
                    <a:pt x="4661" y="177"/>
                    <a:pt x="4652" y="180"/>
                    <a:pt x="4644" y="188"/>
                  </a:cubicBezTo>
                  <a:cubicBezTo>
                    <a:pt x="4552" y="258"/>
                    <a:pt x="4422" y="289"/>
                    <a:pt x="4249" y="289"/>
                  </a:cubicBezTo>
                  <a:cubicBezTo>
                    <a:pt x="3952" y="289"/>
                    <a:pt x="3530" y="196"/>
                    <a:pt x="2965" y="45"/>
                  </a:cubicBezTo>
                  <a:cubicBezTo>
                    <a:pt x="2839" y="15"/>
                    <a:pt x="2710" y="1"/>
                    <a:pt x="2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1383500" y="3807750"/>
              <a:ext cx="93175" cy="216125"/>
            </a:xfrm>
            <a:custGeom>
              <a:avLst/>
              <a:gdLst/>
              <a:ahLst/>
              <a:cxnLst/>
              <a:rect l="l" t="t" r="r" b="b"/>
              <a:pathLst>
                <a:path w="3727" h="8645" extrusionOk="0">
                  <a:moveTo>
                    <a:pt x="1012" y="0"/>
                  </a:moveTo>
                  <a:lnTo>
                    <a:pt x="0" y="8644"/>
                  </a:lnTo>
                  <a:lnTo>
                    <a:pt x="3727" y="8644"/>
                  </a:lnTo>
                  <a:lnTo>
                    <a:pt x="2322" y="0"/>
                  </a:lnTo>
                  <a:cubicBezTo>
                    <a:pt x="1989" y="230"/>
                    <a:pt x="1732" y="307"/>
                    <a:pt x="1538" y="307"/>
                  </a:cubicBezTo>
                  <a:cubicBezTo>
                    <a:pt x="1150" y="307"/>
                    <a:pt x="1012" y="0"/>
                    <a:pt x="10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1309075" y="3794350"/>
              <a:ext cx="115525" cy="326850"/>
            </a:xfrm>
            <a:custGeom>
              <a:avLst/>
              <a:gdLst/>
              <a:ahLst/>
              <a:cxnLst/>
              <a:rect l="l" t="t" r="r" b="b"/>
              <a:pathLst>
                <a:path w="4621" h="13074" extrusionOk="0">
                  <a:moveTo>
                    <a:pt x="3835" y="0"/>
                  </a:moveTo>
                  <a:lnTo>
                    <a:pt x="1453" y="1203"/>
                  </a:lnTo>
                  <a:lnTo>
                    <a:pt x="1" y="6263"/>
                  </a:lnTo>
                  <a:lnTo>
                    <a:pt x="1263" y="7037"/>
                  </a:lnTo>
                  <a:lnTo>
                    <a:pt x="429" y="13073"/>
                  </a:lnTo>
                  <a:lnTo>
                    <a:pt x="4466" y="13073"/>
                  </a:lnTo>
                  <a:lnTo>
                    <a:pt x="4620" y="2644"/>
                  </a:lnTo>
                  <a:lnTo>
                    <a:pt x="3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1431425" y="3800600"/>
              <a:ext cx="82475" cy="318225"/>
            </a:xfrm>
            <a:custGeom>
              <a:avLst/>
              <a:gdLst/>
              <a:ahLst/>
              <a:cxnLst/>
              <a:rect l="l" t="t" r="r" b="b"/>
              <a:pathLst>
                <a:path w="3299" h="12729" extrusionOk="0">
                  <a:moveTo>
                    <a:pt x="465" y="0"/>
                  </a:moveTo>
                  <a:lnTo>
                    <a:pt x="0" y="2394"/>
                  </a:lnTo>
                  <a:lnTo>
                    <a:pt x="465" y="12728"/>
                  </a:lnTo>
                  <a:lnTo>
                    <a:pt x="2870" y="12728"/>
                  </a:lnTo>
                  <a:lnTo>
                    <a:pt x="2370" y="7192"/>
                  </a:lnTo>
                  <a:lnTo>
                    <a:pt x="3298" y="6299"/>
                  </a:lnTo>
                  <a:lnTo>
                    <a:pt x="1893" y="536"/>
                  </a:lnTo>
                  <a:lnTo>
                    <a:pt x="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1339150" y="3970250"/>
              <a:ext cx="67000" cy="19075"/>
            </a:xfrm>
            <a:custGeom>
              <a:avLst/>
              <a:gdLst/>
              <a:ahLst/>
              <a:cxnLst/>
              <a:rect l="l" t="t" r="r" b="b"/>
              <a:pathLst>
                <a:path w="2680" h="763" extrusionOk="0">
                  <a:moveTo>
                    <a:pt x="60" y="1"/>
                  </a:moveTo>
                  <a:lnTo>
                    <a:pt x="0" y="477"/>
                  </a:lnTo>
                  <a:lnTo>
                    <a:pt x="2679" y="763"/>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1363250" y="3862800"/>
              <a:ext cx="54800" cy="88425"/>
            </a:xfrm>
            <a:custGeom>
              <a:avLst/>
              <a:gdLst/>
              <a:ahLst/>
              <a:cxnLst/>
              <a:rect l="l" t="t" r="r" b="b"/>
              <a:pathLst>
                <a:path w="2192" h="3537" extrusionOk="0">
                  <a:moveTo>
                    <a:pt x="584" y="1"/>
                  </a:moveTo>
                  <a:lnTo>
                    <a:pt x="1" y="2573"/>
                  </a:lnTo>
                  <a:lnTo>
                    <a:pt x="2191" y="3537"/>
                  </a:lnTo>
                  <a:lnTo>
                    <a:pt x="441" y="2442"/>
                  </a:lnTo>
                  <a:lnTo>
                    <a:pt x="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1387075" y="3794350"/>
              <a:ext cx="37525" cy="68475"/>
            </a:xfrm>
            <a:custGeom>
              <a:avLst/>
              <a:gdLst/>
              <a:ahLst/>
              <a:cxnLst/>
              <a:rect l="l" t="t" r="r" b="b"/>
              <a:pathLst>
                <a:path w="1501" h="2739" extrusionOk="0">
                  <a:moveTo>
                    <a:pt x="715" y="0"/>
                  </a:moveTo>
                  <a:lnTo>
                    <a:pt x="0" y="2739"/>
                  </a:lnTo>
                  <a:lnTo>
                    <a:pt x="1500" y="2644"/>
                  </a:lnTo>
                  <a:lnTo>
                    <a:pt x="417" y="2477"/>
                  </a:lnTo>
                  <a:lnTo>
                    <a:pt x="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1431425" y="3800600"/>
              <a:ext cx="33950" cy="67000"/>
            </a:xfrm>
            <a:custGeom>
              <a:avLst/>
              <a:gdLst/>
              <a:ahLst/>
              <a:cxnLst/>
              <a:rect l="l" t="t" r="r" b="b"/>
              <a:pathLst>
                <a:path w="1358" h="2680" extrusionOk="0">
                  <a:moveTo>
                    <a:pt x="465" y="0"/>
                  </a:moveTo>
                  <a:lnTo>
                    <a:pt x="988" y="2489"/>
                  </a:lnTo>
                  <a:lnTo>
                    <a:pt x="0" y="2394"/>
                  </a:lnTo>
                  <a:lnTo>
                    <a:pt x="0" y="2394"/>
                  </a:lnTo>
                  <a:lnTo>
                    <a:pt x="1357" y="2679"/>
                  </a:lnTo>
                  <a:lnTo>
                    <a:pt x="1357" y="2679"/>
                  </a:lnTo>
                  <a:lnTo>
                    <a:pt x="4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1468625" y="3876500"/>
              <a:ext cx="30075" cy="68175"/>
            </a:xfrm>
            <a:custGeom>
              <a:avLst/>
              <a:gdLst/>
              <a:ahLst/>
              <a:cxnLst/>
              <a:rect l="l" t="t" r="r" b="b"/>
              <a:pathLst>
                <a:path w="1203" h="2727" extrusionOk="0">
                  <a:moveTo>
                    <a:pt x="0" y="0"/>
                  </a:moveTo>
                  <a:lnTo>
                    <a:pt x="608" y="1929"/>
                  </a:lnTo>
                  <a:lnTo>
                    <a:pt x="250" y="1977"/>
                  </a:lnTo>
                  <a:lnTo>
                    <a:pt x="1203" y="2727"/>
                  </a:lnTo>
                  <a:lnTo>
                    <a:pt x="1203" y="272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1452550" y="3959850"/>
              <a:ext cx="39625" cy="36925"/>
            </a:xfrm>
            <a:custGeom>
              <a:avLst/>
              <a:gdLst/>
              <a:ahLst/>
              <a:cxnLst/>
              <a:rect l="l" t="t" r="r" b="b"/>
              <a:pathLst>
                <a:path w="1585" h="1477" extrusionOk="0">
                  <a:moveTo>
                    <a:pt x="1" y="0"/>
                  </a:moveTo>
                  <a:lnTo>
                    <a:pt x="1584" y="1477"/>
                  </a:lnTo>
                  <a:lnTo>
                    <a:pt x="1525" y="8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1323375" y="3796100"/>
              <a:ext cx="276250" cy="280200"/>
            </a:xfrm>
            <a:custGeom>
              <a:avLst/>
              <a:gdLst/>
              <a:ahLst/>
              <a:cxnLst/>
              <a:rect l="l" t="t" r="r" b="b"/>
              <a:pathLst>
                <a:path w="11050" h="11208" extrusionOk="0">
                  <a:moveTo>
                    <a:pt x="10371" y="1"/>
                  </a:moveTo>
                  <a:cubicBezTo>
                    <a:pt x="10199" y="1"/>
                    <a:pt x="10026" y="71"/>
                    <a:pt x="9906" y="204"/>
                  </a:cubicBezTo>
                  <a:lnTo>
                    <a:pt x="250" y="10146"/>
                  </a:lnTo>
                  <a:cubicBezTo>
                    <a:pt x="36" y="10384"/>
                    <a:pt x="0" y="10765"/>
                    <a:pt x="215" y="11003"/>
                  </a:cubicBezTo>
                  <a:cubicBezTo>
                    <a:pt x="338" y="11139"/>
                    <a:pt x="509" y="11207"/>
                    <a:pt x="680" y="11207"/>
                  </a:cubicBezTo>
                  <a:cubicBezTo>
                    <a:pt x="839" y="11207"/>
                    <a:pt x="999" y="11148"/>
                    <a:pt x="1119" y="11027"/>
                  </a:cubicBezTo>
                  <a:lnTo>
                    <a:pt x="4275" y="7765"/>
                  </a:lnTo>
                  <a:lnTo>
                    <a:pt x="5013" y="7015"/>
                  </a:lnTo>
                  <a:lnTo>
                    <a:pt x="10811" y="1038"/>
                  </a:lnTo>
                  <a:cubicBezTo>
                    <a:pt x="11049" y="776"/>
                    <a:pt x="11037" y="359"/>
                    <a:pt x="10752" y="133"/>
                  </a:cubicBezTo>
                  <a:cubicBezTo>
                    <a:pt x="10642" y="44"/>
                    <a:pt x="10506" y="1"/>
                    <a:pt x="10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1561800" y="3770225"/>
              <a:ext cx="61025" cy="61050"/>
            </a:xfrm>
            <a:custGeom>
              <a:avLst/>
              <a:gdLst/>
              <a:ahLst/>
              <a:cxnLst/>
              <a:rect l="l" t="t" r="r" b="b"/>
              <a:pathLst>
                <a:path w="2441" h="2442" extrusionOk="0">
                  <a:moveTo>
                    <a:pt x="1143" y="1"/>
                  </a:moveTo>
                  <a:lnTo>
                    <a:pt x="0" y="1192"/>
                  </a:lnTo>
                  <a:lnTo>
                    <a:pt x="1286" y="2442"/>
                  </a:lnTo>
                  <a:lnTo>
                    <a:pt x="2441" y="1251"/>
                  </a:lnTo>
                  <a:lnTo>
                    <a:pt x="11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1542150" y="3544350"/>
              <a:ext cx="315225" cy="285825"/>
            </a:xfrm>
            <a:custGeom>
              <a:avLst/>
              <a:gdLst/>
              <a:ahLst/>
              <a:cxnLst/>
              <a:rect l="l" t="t" r="r" b="b"/>
              <a:pathLst>
                <a:path w="12609" h="11433" extrusionOk="0">
                  <a:moveTo>
                    <a:pt x="6311" y="0"/>
                  </a:moveTo>
                  <a:cubicBezTo>
                    <a:pt x="3736" y="0"/>
                    <a:pt x="1399" y="1742"/>
                    <a:pt x="750" y="4345"/>
                  </a:cubicBezTo>
                  <a:cubicBezTo>
                    <a:pt x="0" y="7405"/>
                    <a:pt x="1870" y="10512"/>
                    <a:pt x="4929" y="11262"/>
                  </a:cubicBezTo>
                  <a:cubicBezTo>
                    <a:pt x="5392" y="11378"/>
                    <a:pt x="5855" y="11433"/>
                    <a:pt x="6311" y="11433"/>
                  </a:cubicBezTo>
                  <a:cubicBezTo>
                    <a:pt x="8874" y="11433"/>
                    <a:pt x="11210" y="9693"/>
                    <a:pt x="11847" y="7095"/>
                  </a:cubicBezTo>
                  <a:cubicBezTo>
                    <a:pt x="12609" y="4023"/>
                    <a:pt x="10740" y="928"/>
                    <a:pt x="7680" y="166"/>
                  </a:cubicBezTo>
                  <a:cubicBezTo>
                    <a:pt x="7221" y="54"/>
                    <a:pt x="6762"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1558225" y="3562325"/>
              <a:ext cx="282800" cy="249325"/>
            </a:xfrm>
            <a:custGeom>
              <a:avLst/>
              <a:gdLst/>
              <a:ahLst/>
              <a:cxnLst/>
              <a:rect l="l" t="t" r="r" b="b"/>
              <a:pathLst>
                <a:path w="11312" h="9973" extrusionOk="0">
                  <a:moveTo>
                    <a:pt x="5661" y="1"/>
                  </a:moveTo>
                  <a:cubicBezTo>
                    <a:pt x="3696" y="1"/>
                    <a:pt x="1832" y="1172"/>
                    <a:pt x="1048" y="3102"/>
                  </a:cubicBezTo>
                  <a:cubicBezTo>
                    <a:pt x="0" y="5650"/>
                    <a:pt x="1215" y="8555"/>
                    <a:pt x="3763" y="9603"/>
                  </a:cubicBezTo>
                  <a:cubicBezTo>
                    <a:pt x="4382" y="9854"/>
                    <a:pt x="5022" y="9972"/>
                    <a:pt x="5651" y="9972"/>
                  </a:cubicBezTo>
                  <a:cubicBezTo>
                    <a:pt x="7620" y="9972"/>
                    <a:pt x="9481" y="8807"/>
                    <a:pt x="10275" y="6876"/>
                  </a:cubicBezTo>
                  <a:cubicBezTo>
                    <a:pt x="11311" y="4328"/>
                    <a:pt x="10097" y="1411"/>
                    <a:pt x="7549" y="375"/>
                  </a:cubicBezTo>
                  <a:cubicBezTo>
                    <a:pt x="6930" y="121"/>
                    <a:pt x="6290" y="1"/>
                    <a:pt x="5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1561500" y="3561575"/>
              <a:ext cx="276825" cy="251550"/>
            </a:xfrm>
            <a:custGeom>
              <a:avLst/>
              <a:gdLst/>
              <a:ahLst/>
              <a:cxnLst/>
              <a:rect l="l" t="t" r="r" b="b"/>
              <a:pathLst>
                <a:path w="11073" h="10062" extrusionOk="0">
                  <a:moveTo>
                    <a:pt x="5549" y="691"/>
                  </a:moveTo>
                  <a:cubicBezTo>
                    <a:pt x="6692" y="691"/>
                    <a:pt x="7775" y="1120"/>
                    <a:pt x="8573" y="1906"/>
                  </a:cubicBezTo>
                  <a:cubicBezTo>
                    <a:pt x="10287" y="3573"/>
                    <a:pt x="10335" y="6335"/>
                    <a:pt x="8668" y="8061"/>
                  </a:cubicBezTo>
                  <a:cubicBezTo>
                    <a:pt x="7835" y="8907"/>
                    <a:pt x="6727" y="9383"/>
                    <a:pt x="5537" y="9383"/>
                  </a:cubicBezTo>
                  <a:cubicBezTo>
                    <a:pt x="4406" y="9383"/>
                    <a:pt x="3322" y="8954"/>
                    <a:pt x="2524" y="8156"/>
                  </a:cubicBezTo>
                  <a:cubicBezTo>
                    <a:pt x="786" y="6490"/>
                    <a:pt x="750" y="3727"/>
                    <a:pt x="2429" y="2013"/>
                  </a:cubicBezTo>
                  <a:cubicBezTo>
                    <a:pt x="3263" y="1167"/>
                    <a:pt x="4358" y="691"/>
                    <a:pt x="5549" y="691"/>
                  </a:cubicBezTo>
                  <a:close/>
                  <a:moveTo>
                    <a:pt x="5537" y="1"/>
                  </a:moveTo>
                  <a:cubicBezTo>
                    <a:pt x="4167" y="1"/>
                    <a:pt x="2893" y="536"/>
                    <a:pt x="1941" y="1537"/>
                  </a:cubicBezTo>
                  <a:cubicBezTo>
                    <a:pt x="0" y="3537"/>
                    <a:pt x="60" y="6716"/>
                    <a:pt x="2048" y="8657"/>
                  </a:cubicBezTo>
                  <a:cubicBezTo>
                    <a:pt x="2977" y="9561"/>
                    <a:pt x="4227" y="10061"/>
                    <a:pt x="5537" y="10061"/>
                  </a:cubicBezTo>
                  <a:cubicBezTo>
                    <a:pt x="6906" y="10061"/>
                    <a:pt x="8192" y="9526"/>
                    <a:pt x="9144" y="8537"/>
                  </a:cubicBezTo>
                  <a:cubicBezTo>
                    <a:pt x="11073" y="6537"/>
                    <a:pt x="11037" y="3358"/>
                    <a:pt x="9037" y="1418"/>
                  </a:cubicBezTo>
                  <a:cubicBezTo>
                    <a:pt x="8096" y="513"/>
                    <a:pt x="6846" y="1"/>
                    <a:pt x="5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1433200" y="3916375"/>
              <a:ext cx="46175" cy="46175"/>
            </a:xfrm>
            <a:custGeom>
              <a:avLst/>
              <a:gdLst/>
              <a:ahLst/>
              <a:cxnLst/>
              <a:rect l="l" t="t" r="r" b="b"/>
              <a:pathLst>
                <a:path w="1847" h="1847" extrusionOk="0">
                  <a:moveTo>
                    <a:pt x="917" y="1"/>
                  </a:moveTo>
                  <a:cubicBezTo>
                    <a:pt x="417" y="1"/>
                    <a:pt x="1" y="406"/>
                    <a:pt x="1" y="918"/>
                  </a:cubicBezTo>
                  <a:cubicBezTo>
                    <a:pt x="1" y="1430"/>
                    <a:pt x="417" y="1846"/>
                    <a:pt x="917" y="1846"/>
                  </a:cubicBezTo>
                  <a:cubicBezTo>
                    <a:pt x="1429" y="1846"/>
                    <a:pt x="1846" y="1430"/>
                    <a:pt x="1846" y="918"/>
                  </a:cubicBezTo>
                  <a:cubicBezTo>
                    <a:pt x="1846" y="406"/>
                    <a:pt x="1429" y="1"/>
                    <a:pt x="917"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1399575" y="3950925"/>
              <a:ext cx="46150" cy="46150"/>
            </a:xfrm>
            <a:custGeom>
              <a:avLst/>
              <a:gdLst/>
              <a:ahLst/>
              <a:cxnLst/>
              <a:rect l="l" t="t" r="r" b="b"/>
              <a:pathLst>
                <a:path w="1846" h="1846" extrusionOk="0">
                  <a:moveTo>
                    <a:pt x="929" y="0"/>
                  </a:moveTo>
                  <a:cubicBezTo>
                    <a:pt x="417" y="0"/>
                    <a:pt x="0" y="405"/>
                    <a:pt x="0" y="917"/>
                  </a:cubicBezTo>
                  <a:cubicBezTo>
                    <a:pt x="0" y="1429"/>
                    <a:pt x="417" y="1845"/>
                    <a:pt x="929" y="1845"/>
                  </a:cubicBezTo>
                  <a:cubicBezTo>
                    <a:pt x="1441" y="1845"/>
                    <a:pt x="1846" y="1429"/>
                    <a:pt x="1846" y="917"/>
                  </a:cubicBezTo>
                  <a:cubicBezTo>
                    <a:pt x="1846" y="405"/>
                    <a:pt x="1441" y="0"/>
                    <a:pt x="929"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2"/>
          <p:cNvGrpSpPr/>
          <p:nvPr/>
        </p:nvGrpSpPr>
        <p:grpSpPr>
          <a:xfrm>
            <a:off x="7385691" y="2798790"/>
            <a:ext cx="961040" cy="697884"/>
            <a:chOff x="-1603087" y="1426763"/>
            <a:chExt cx="540426" cy="392467"/>
          </a:xfrm>
        </p:grpSpPr>
        <p:sp>
          <p:nvSpPr>
            <p:cNvPr id="1181" name="Google Shape;1181;p42"/>
            <p:cNvSpPr/>
            <p:nvPr/>
          </p:nvSpPr>
          <p:spPr>
            <a:xfrm>
              <a:off x="-1422234" y="1502971"/>
              <a:ext cx="38167" cy="68864"/>
            </a:xfrm>
            <a:custGeom>
              <a:avLst/>
              <a:gdLst/>
              <a:ahLst/>
              <a:cxnLst/>
              <a:rect l="l" t="t" r="r" b="b"/>
              <a:pathLst>
                <a:path w="608" h="1097" extrusionOk="0">
                  <a:moveTo>
                    <a:pt x="262" y="1"/>
                  </a:moveTo>
                  <a:cubicBezTo>
                    <a:pt x="191" y="84"/>
                    <a:pt x="96" y="120"/>
                    <a:pt x="1" y="144"/>
                  </a:cubicBezTo>
                  <a:lnTo>
                    <a:pt x="322" y="1096"/>
                  </a:lnTo>
                  <a:cubicBezTo>
                    <a:pt x="417" y="1049"/>
                    <a:pt x="501" y="1013"/>
                    <a:pt x="608" y="989"/>
                  </a:cubicBezTo>
                  <a:lnTo>
                    <a:pt x="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1476785" y="1656203"/>
              <a:ext cx="47144" cy="27747"/>
            </a:xfrm>
            <a:custGeom>
              <a:avLst/>
              <a:gdLst/>
              <a:ahLst/>
              <a:cxnLst/>
              <a:rect l="l" t="t" r="r" b="b"/>
              <a:pathLst>
                <a:path w="751" h="442" extrusionOk="0">
                  <a:moveTo>
                    <a:pt x="631" y="1"/>
                  </a:moveTo>
                  <a:lnTo>
                    <a:pt x="0" y="143"/>
                  </a:lnTo>
                  <a:cubicBezTo>
                    <a:pt x="36" y="239"/>
                    <a:pt x="48" y="334"/>
                    <a:pt x="48" y="441"/>
                  </a:cubicBezTo>
                  <a:lnTo>
                    <a:pt x="750" y="286"/>
                  </a:lnTo>
                  <a:cubicBezTo>
                    <a:pt x="691" y="215"/>
                    <a:pt x="643" y="108"/>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2"/>
            <p:cNvSpPr/>
            <p:nvPr/>
          </p:nvSpPr>
          <p:spPr>
            <a:xfrm>
              <a:off x="-1317589" y="1678614"/>
              <a:ext cx="53861" cy="62147"/>
            </a:xfrm>
            <a:custGeom>
              <a:avLst/>
              <a:gdLst/>
              <a:ahLst/>
              <a:cxnLst/>
              <a:rect l="l" t="t" r="r" b="b"/>
              <a:pathLst>
                <a:path w="858" h="990" extrusionOk="0">
                  <a:moveTo>
                    <a:pt x="191" y="1"/>
                  </a:moveTo>
                  <a:cubicBezTo>
                    <a:pt x="131" y="96"/>
                    <a:pt x="72" y="167"/>
                    <a:pt x="0" y="227"/>
                  </a:cubicBezTo>
                  <a:lnTo>
                    <a:pt x="667" y="989"/>
                  </a:lnTo>
                  <a:cubicBezTo>
                    <a:pt x="715" y="894"/>
                    <a:pt x="786" y="810"/>
                    <a:pt x="858" y="751"/>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1192793" y="1680120"/>
              <a:ext cx="61394" cy="61331"/>
            </a:xfrm>
            <a:custGeom>
              <a:avLst/>
              <a:gdLst/>
              <a:ahLst/>
              <a:cxnLst/>
              <a:rect l="l" t="t" r="r" b="b"/>
              <a:pathLst>
                <a:path w="978" h="977" extrusionOk="0">
                  <a:moveTo>
                    <a:pt x="763" y="1"/>
                  </a:moveTo>
                  <a:lnTo>
                    <a:pt x="1" y="739"/>
                  </a:lnTo>
                  <a:cubicBezTo>
                    <a:pt x="84" y="810"/>
                    <a:pt x="144" y="894"/>
                    <a:pt x="179" y="977"/>
                  </a:cubicBezTo>
                  <a:lnTo>
                    <a:pt x="977" y="203"/>
                  </a:lnTo>
                  <a:cubicBezTo>
                    <a:pt x="882" y="155"/>
                    <a:pt x="810" y="84"/>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1440188" y="1562042"/>
              <a:ext cx="147333" cy="148777"/>
            </a:xfrm>
            <a:custGeom>
              <a:avLst/>
              <a:gdLst/>
              <a:ahLst/>
              <a:cxnLst/>
              <a:rect l="l" t="t" r="r" b="b"/>
              <a:pathLst>
                <a:path w="2347" h="2370" extrusionOk="0">
                  <a:moveTo>
                    <a:pt x="1179" y="0"/>
                  </a:moveTo>
                  <a:cubicBezTo>
                    <a:pt x="1084" y="0"/>
                    <a:pt x="1001" y="12"/>
                    <a:pt x="906" y="36"/>
                  </a:cubicBezTo>
                  <a:cubicBezTo>
                    <a:pt x="810" y="48"/>
                    <a:pt x="715" y="96"/>
                    <a:pt x="632" y="131"/>
                  </a:cubicBezTo>
                  <a:cubicBezTo>
                    <a:pt x="251" y="334"/>
                    <a:pt x="1" y="727"/>
                    <a:pt x="1" y="1179"/>
                  </a:cubicBezTo>
                  <a:cubicBezTo>
                    <a:pt x="1" y="1298"/>
                    <a:pt x="13" y="1405"/>
                    <a:pt x="48" y="1501"/>
                  </a:cubicBezTo>
                  <a:cubicBezTo>
                    <a:pt x="72" y="1608"/>
                    <a:pt x="120" y="1703"/>
                    <a:pt x="167" y="1786"/>
                  </a:cubicBezTo>
                  <a:cubicBezTo>
                    <a:pt x="370" y="2132"/>
                    <a:pt x="739" y="2370"/>
                    <a:pt x="1179" y="2370"/>
                  </a:cubicBezTo>
                  <a:cubicBezTo>
                    <a:pt x="1477" y="2370"/>
                    <a:pt x="1739" y="2251"/>
                    <a:pt x="1953" y="2072"/>
                  </a:cubicBezTo>
                  <a:cubicBezTo>
                    <a:pt x="2025" y="2013"/>
                    <a:pt x="2084" y="1941"/>
                    <a:pt x="2144" y="1846"/>
                  </a:cubicBezTo>
                  <a:cubicBezTo>
                    <a:pt x="2275" y="1667"/>
                    <a:pt x="2346" y="1429"/>
                    <a:pt x="2346" y="1191"/>
                  </a:cubicBezTo>
                  <a:cubicBezTo>
                    <a:pt x="2346" y="536"/>
                    <a:pt x="1822" y="12"/>
                    <a:pt x="1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1473835" y="1426763"/>
              <a:ext cx="86065" cy="86002"/>
            </a:xfrm>
            <a:custGeom>
              <a:avLst/>
              <a:gdLst/>
              <a:ahLst/>
              <a:cxnLst/>
              <a:rect l="l" t="t" r="r" b="b"/>
              <a:pathLst>
                <a:path w="1371" h="1370" extrusionOk="0">
                  <a:moveTo>
                    <a:pt x="692" y="0"/>
                  </a:moveTo>
                  <a:cubicBezTo>
                    <a:pt x="311" y="0"/>
                    <a:pt x="1" y="310"/>
                    <a:pt x="1" y="679"/>
                  </a:cubicBezTo>
                  <a:cubicBezTo>
                    <a:pt x="1" y="1060"/>
                    <a:pt x="311" y="1370"/>
                    <a:pt x="692" y="1370"/>
                  </a:cubicBezTo>
                  <a:cubicBezTo>
                    <a:pt x="751" y="1370"/>
                    <a:pt x="787" y="1370"/>
                    <a:pt x="834" y="1358"/>
                  </a:cubicBezTo>
                  <a:cubicBezTo>
                    <a:pt x="930" y="1322"/>
                    <a:pt x="1025" y="1274"/>
                    <a:pt x="1108" y="1215"/>
                  </a:cubicBezTo>
                  <a:cubicBezTo>
                    <a:pt x="1263" y="1096"/>
                    <a:pt x="1370" y="905"/>
                    <a:pt x="1370" y="679"/>
                  </a:cubicBezTo>
                  <a:cubicBezTo>
                    <a:pt x="1370" y="310"/>
                    <a:pt x="1073" y="0"/>
                    <a:pt x="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1283189" y="1712261"/>
              <a:ext cx="106906" cy="106969"/>
            </a:xfrm>
            <a:custGeom>
              <a:avLst/>
              <a:gdLst/>
              <a:ahLst/>
              <a:cxnLst/>
              <a:rect l="l" t="t" r="r" b="b"/>
              <a:pathLst>
                <a:path w="1703" h="1704" extrusionOk="0">
                  <a:moveTo>
                    <a:pt x="845" y="1"/>
                  </a:moveTo>
                  <a:cubicBezTo>
                    <a:pt x="643" y="1"/>
                    <a:pt x="441" y="84"/>
                    <a:pt x="298" y="203"/>
                  </a:cubicBezTo>
                  <a:cubicBezTo>
                    <a:pt x="226" y="274"/>
                    <a:pt x="143" y="346"/>
                    <a:pt x="107" y="441"/>
                  </a:cubicBezTo>
                  <a:cubicBezTo>
                    <a:pt x="48" y="572"/>
                    <a:pt x="0" y="703"/>
                    <a:pt x="0" y="858"/>
                  </a:cubicBezTo>
                  <a:cubicBezTo>
                    <a:pt x="0" y="1334"/>
                    <a:pt x="393" y="1703"/>
                    <a:pt x="845" y="1703"/>
                  </a:cubicBezTo>
                  <a:cubicBezTo>
                    <a:pt x="1322" y="1703"/>
                    <a:pt x="1703" y="1310"/>
                    <a:pt x="1703" y="858"/>
                  </a:cubicBezTo>
                  <a:cubicBezTo>
                    <a:pt x="1703" y="715"/>
                    <a:pt x="1667" y="584"/>
                    <a:pt x="1596" y="465"/>
                  </a:cubicBezTo>
                  <a:cubicBezTo>
                    <a:pt x="1548" y="382"/>
                    <a:pt x="1488" y="298"/>
                    <a:pt x="1417" y="227"/>
                  </a:cubicBezTo>
                  <a:cubicBezTo>
                    <a:pt x="1262" y="96"/>
                    <a:pt x="1072" y="1"/>
                    <a:pt x="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1155380" y="1607616"/>
              <a:ext cx="92719" cy="92028"/>
            </a:xfrm>
            <a:custGeom>
              <a:avLst/>
              <a:gdLst/>
              <a:ahLst/>
              <a:cxnLst/>
              <a:rect l="l" t="t" r="r" b="b"/>
              <a:pathLst>
                <a:path w="1477" h="1466" extrusionOk="0">
                  <a:moveTo>
                    <a:pt x="738" y="1"/>
                  </a:moveTo>
                  <a:cubicBezTo>
                    <a:pt x="333" y="1"/>
                    <a:pt x="0" y="334"/>
                    <a:pt x="0" y="739"/>
                  </a:cubicBezTo>
                  <a:cubicBezTo>
                    <a:pt x="0" y="882"/>
                    <a:pt x="48" y="1037"/>
                    <a:pt x="143" y="1156"/>
                  </a:cubicBezTo>
                  <a:cubicBezTo>
                    <a:pt x="202" y="1239"/>
                    <a:pt x="274" y="1310"/>
                    <a:pt x="357" y="1358"/>
                  </a:cubicBezTo>
                  <a:cubicBezTo>
                    <a:pt x="476" y="1418"/>
                    <a:pt x="607" y="1465"/>
                    <a:pt x="750" y="1465"/>
                  </a:cubicBezTo>
                  <a:cubicBezTo>
                    <a:pt x="1155" y="1465"/>
                    <a:pt x="1476" y="1132"/>
                    <a:pt x="1476" y="739"/>
                  </a:cubicBezTo>
                  <a:cubicBezTo>
                    <a:pt x="1476" y="334"/>
                    <a:pt x="1155" y="1"/>
                    <a:pt x="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1603087" y="1620359"/>
              <a:ext cx="129317" cy="128563"/>
            </a:xfrm>
            <a:custGeom>
              <a:avLst/>
              <a:gdLst/>
              <a:ahLst/>
              <a:cxnLst/>
              <a:rect l="l" t="t" r="r" b="b"/>
              <a:pathLst>
                <a:path w="2060" h="2048" extrusionOk="0">
                  <a:moveTo>
                    <a:pt x="1036" y="0"/>
                  </a:moveTo>
                  <a:cubicBezTo>
                    <a:pt x="465" y="0"/>
                    <a:pt x="0" y="453"/>
                    <a:pt x="0" y="1024"/>
                  </a:cubicBezTo>
                  <a:cubicBezTo>
                    <a:pt x="0" y="1584"/>
                    <a:pt x="465" y="2048"/>
                    <a:pt x="1036" y="2048"/>
                  </a:cubicBezTo>
                  <a:cubicBezTo>
                    <a:pt x="1596" y="2048"/>
                    <a:pt x="2060" y="1584"/>
                    <a:pt x="2060" y="1024"/>
                  </a:cubicBezTo>
                  <a:lnTo>
                    <a:pt x="2048" y="1012"/>
                  </a:lnTo>
                  <a:cubicBezTo>
                    <a:pt x="2048" y="905"/>
                    <a:pt x="2036" y="798"/>
                    <a:pt x="2000" y="714"/>
                  </a:cubicBezTo>
                  <a:cubicBezTo>
                    <a:pt x="1869" y="298"/>
                    <a:pt x="1488"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2"/>
          <p:cNvGrpSpPr/>
          <p:nvPr/>
        </p:nvGrpSpPr>
        <p:grpSpPr>
          <a:xfrm rot="-934353">
            <a:off x="5729918" y="741489"/>
            <a:ext cx="1338975" cy="670148"/>
            <a:chOff x="2198175" y="2977875"/>
            <a:chExt cx="600700" cy="300650"/>
          </a:xfrm>
        </p:grpSpPr>
        <p:sp>
          <p:nvSpPr>
            <p:cNvPr id="1191" name="Google Shape;1191;p42"/>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42"/>
          <p:cNvSpPr/>
          <p:nvPr/>
        </p:nvSpPr>
        <p:spPr>
          <a:xfrm>
            <a:off x="6871525" y="1081200"/>
            <a:ext cx="1353404" cy="31362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4427163" y="2901563"/>
            <a:ext cx="1002419" cy="201996"/>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0BF2549-2B61-4416-9F5D-EA66A1F805C0}"/>
              </a:ext>
            </a:extLst>
          </p:cNvPr>
          <p:cNvPicPr>
            <a:picLocks noChangeAspect="1"/>
          </p:cNvPicPr>
          <p:nvPr/>
        </p:nvPicPr>
        <p:blipFill>
          <a:blip r:embed="rId3"/>
          <a:stretch>
            <a:fillRect/>
          </a:stretch>
        </p:blipFill>
        <p:spPr>
          <a:xfrm>
            <a:off x="83068" y="115814"/>
            <a:ext cx="1889924" cy="195851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661061" y="671454"/>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LITERATURE REVIEW</a:t>
            </a:r>
          </a:p>
        </p:txBody>
      </p:sp>
      <p:sp>
        <p:nvSpPr>
          <p:cNvPr id="628" name="Google Shape;628;p33"/>
          <p:cNvSpPr txBox="1">
            <a:spLocks noGrp="1"/>
          </p:cNvSpPr>
          <p:nvPr>
            <p:ph type="body" idx="1"/>
          </p:nvPr>
        </p:nvSpPr>
        <p:spPr>
          <a:xfrm>
            <a:off x="713100" y="1399385"/>
            <a:ext cx="7717800" cy="30523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endParaRPr lang="en-US" sz="16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600" dirty="0"/>
              <a:t>Naveen Kumar(2012) - A Study of Genetic Algorithm to solve TSP</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6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600" dirty="0" err="1"/>
              <a:t>Varshika</a:t>
            </a:r>
            <a:r>
              <a:rPr lang="en-US" sz="1600" dirty="0"/>
              <a:t> Dwivedi(2012) – Travelling Salesman Problem using Genetic</a:t>
            </a:r>
          </a:p>
          <a:p>
            <a:pPr marL="0" lvl="0" indent="0" algn="l" rtl="0">
              <a:spcBef>
                <a:spcPts val="0"/>
              </a:spcBef>
              <a:spcAft>
                <a:spcPts val="0"/>
              </a:spcAft>
              <a:buClr>
                <a:schemeClr val="dk1"/>
              </a:buClr>
              <a:buSzPts val="1100"/>
              <a:buNone/>
            </a:pPr>
            <a:r>
              <a:rPr lang="en-US" sz="1600" dirty="0"/>
              <a:t>   Algorithm.</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6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600" dirty="0"/>
              <a:t>Chetan Shah(2011) - Comparison of parents selection methods of genetic algorithm for TSP.</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600" dirty="0"/>
          </a:p>
          <a:p>
            <a:pPr marL="171450" lvl="0" indent="-171450" algn="l" rtl="0">
              <a:spcBef>
                <a:spcPts val="0"/>
              </a:spcBef>
              <a:spcAft>
                <a:spcPts val="0"/>
              </a:spcAft>
              <a:buClr>
                <a:schemeClr val="dk1"/>
              </a:buClr>
              <a:buSzPts val="1100"/>
              <a:buFont typeface="Wingdings" panose="05000000000000000000" pitchFamily="2" charset="2"/>
              <a:buChar char="Ø"/>
            </a:pPr>
            <a:r>
              <a:rPr lang="en-US" sz="1600" dirty="0" err="1"/>
              <a:t>Kasassbeh</a:t>
            </a:r>
            <a:r>
              <a:rPr lang="en-US" sz="1600" dirty="0"/>
              <a:t> et al(2012) - Shared Crossover Method for Solving Traveling Salesman</a:t>
            </a:r>
          </a:p>
          <a:p>
            <a:pPr marL="0" lvl="0" indent="0" algn="l" rtl="0">
              <a:spcBef>
                <a:spcPts val="0"/>
              </a:spcBef>
              <a:spcAft>
                <a:spcPts val="0"/>
              </a:spcAft>
              <a:buClr>
                <a:schemeClr val="dk1"/>
              </a:buClr>
              <a:buSzPts val="1100"/>
              <a:buNone/>
            </a:pPr>
            <a:r>
              <a:rPr lang="en-US" sz="1600" dirty="0"/>
              <a:t>   Problem.</a:t>
            </a:r>
          </a:p>
          <a:p>
            <a:pPr marL="171450" lvl="0" indent="-171450" algn="l" rtl="0">
              <a:spcBef>
                <a:spcPts val="0"/>
              </a:spcBef>
              <a:spcAft>
                <a:spcPts val="0"/>
              </a:spcAft>
              <a:buClr>
                <a:schemeClr val="dk1"/>
              </a:buClr>
              <a:buSzPts val="1100"/>
              <a:buFont typeface="Wingdings" panose="05000000000000000000" pitchFamily="2" charset="2"/>
              <a:buChar char="Ø"/>
            </a:pPr>
            <a:endParaRPr lang="en-US" sz="1600" dirty="0"/>
          </a:p>
        </p:txBody>
      </p:sp>
      <p:pic>
        <p:nvPicPr>
          <p:cNvPr id="3" name="Picture 2">
            <a:extLst>
              <a:ext uri="{FF2B5EF4-FFF2-40B4-BE49-F238E27FC236}">
                <a16:creationId xmlns:a16="http://schemas.microsoft.com/office/drawing/2014/main" id="{F514A8DB-72ED-4BC4-97C9-324E85B9FE64}"/>
              </a:ext>
            </a:extLst>
          </p:cNvPr>
          <p:cNvPicPr>
            <a:picLocks noChangeAspect="1"/>
          </p:cNvPicPr>
          <p:nvPr/>
        </p:nvPicPr>
        <p:blipFill>
          <a:blip r:embed="rId3"/>
          <a:stretch>
            <a:fillRect/>
          </a:stretch>
        </p:blipFill>
        <p:spPr>
          <a:xfrm>
            <a:off x="7945806" y="602166"/>
            <a:ext cx="1133497" cy="2780371"/>
          </a:xfrm>
          <a:prstGeom prst="rect">
            <a:avLst/>
          </a:prstGeom>
        </p:spPr>
      </p:pic>
      <p:pic>
        <p:nvPicPr>
          <p:cNvPr id="5" name="Picture 4">
            <a:extLst>
              <a:ext uri="{FF2B5EF4-FFF2-40B4-BE49-F238E27FC236}">
                <a16:creationId xmlns:a16="http://schemas.microsoft.com/office/drawing/2014/main" id="{DA8593AF-6BB1-4C32-96BD-11848E340170}"/>
              </a:ext>
            </a:extLst>
          </p:cNvPr>
          <p:cNvPicPr>
            <a:picLocks noChangeAspect="1"/>
          </p:cNvPicPr>
          <p:nvPr/>
        </p:nvPicPr>
        <p:blipFill>
          <a:blip r:embed="rId4"/>
          <a:stretch>
            <a:fillRect/>
          </a:stretch>
        </p:blipFill>
        <p:spPr>
          <a:xfrm>
            <a:off x="5174167" y="83988"/>
            <a:ext cx="1217444" cy="971050"/>
          </a:xfrm>
          <a:prstGeom prst="rect">
            <a:avLst/>
          </a:prstGeom>
        </p:spPr>
      </p:pic>
    </p:spTree>
    <p:extLst>
      <p:ext uri="{BB962C8B-B14F-4D97-AF65-F5344CB8AC3E}">
        <p14:creationId xmlns:p14="http://schemas.microsoft.com/office/powerpoint/2010/main" val="2924138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0"/>
          <p:cNvSpPr txBox="1">
            <a:spLocks noGrp="1"/>
          </p:cNvSpPr>
          <p:nvPr>
            <p:ph type="title"/>
          </p:nvPr>
        </p:nvSpPr>
        <p:spPr>
          <a:xfrm>
            <a:off x="1866148" y="2589584"/>
            <a:ext cx="4132438" cy="13087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t>BACKGROUND STUDY</a:t>
            </a:r>
          </a:p>
        </p:txBody>
      </p:sp>
      <p:sp>
        <p:nvSpPr>
          <p:cNvPr id="934" name="Google Shape;934;p40"/>
          <p:cNvSpPr/>
          <p:nvPr/>
        </p:nvSpPr>
        <p:spPr>
          <a:xfrm flipH="1">
            <a:off x="6654021" y="3120873"/>
            <a:ext cx="451583" cy="1015887"/>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40"/>
          <p:cNvGrpSpPr/>
          <p:nvPr/>
        </p:nvGrpSpPr>
        <p:grpSpPr>
          <a:xfrm>
            <a:off x="7162837" y="3313559"/>
            <a:ext cx="345109" cy="711348"/>
            <a:chOff x="7058293" y="3115191"/>
            <a:chExt cx="398463" cy="821323"/>
          </a:xfrm>
        </p:grpSpPr>
        <p:sp>
          <p:nvSpPr>
            <p:cNvPr id="936" name="Google Shape;936;p40"/>
            <p:cNvSpPr/>
            <p:nvPr/>
          </p:nvSpPr>
          <p:spPr>
            <a:xfrm flipH="1">
              <a:off x="7186151" y="3160820"/>
              <a:ext cx="82366" cy="246351"/>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flipH="1">
              <a:off x="7058293" y="3115191"/>
              <a:ext cx="398463" cy="821323"/>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0"/>
          <p:cNvGrpSpPr/>
          <p:nvPr/>
        </p:nvGrpSpPr>
        <p:grpSpPr>
          <a:xfrm flipH="1">
            <a:off x="6601919" y="3748747"/>
            <a:ext cx="1380345" cy="845886"/>
            <a:chOff x="7020722" y="3595000"/>
            <a:chExt cx="2002699" cy="1227270"/>
          </a:xfrm>
        </p:grpSpPr>
        <p:sp>
          <p:nvSpPr>
            <p:cNvPr id="939" name="Google Shape;939;p40"/>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0"/>
          <p:cNvGrpSpPr/>
          <p:nvPr/>
        </p:nvGrpSpPr>
        <p:grpSpPr>
          <a:xfrm>
            <a:off x="6534944" y="1242607"/>
            <a:ext cx="1146967" cy="1212699"/>
            <a:chOff x="6479425" y="427899"/>
            <a:chExt cx="1324290" cy="1400183"/>
          </a:xfrm>
        </p:grpSpPr>
        <p:sp>
          <p:nvSpPr>
            <p:cNvPr id="943" name="Google Shape;943;p40"/>
            <p:cNvSpPr/>
            <p:nvPr/>
          </p:nvSpPr>
          <p:spPr>
            <a:xfrm>
              <a:off x="6479425" y="427899"/>
              <a:ext cx="1324290" cy="1400183"/>
            </a:xfrm>
            <a:custGeom>
              <a:avLst/>
              <a:gdLst/>
              <a:ahLst/>
              <a:cxnLst/>
              <a:rect l="l" t="t" r="r" b="b"/>
              <a:pathLst>
                <a:path w="16550" h="27350" extrusionOk="0">
                  <a:moveTo>
                    <a:pt x="0" y="1"/>
                  </a:moveTo>
                  <a:lnTo>
                    <a:pt x="0" y="27350"/>
                  </a:lnTo>
                  <a:lnTo>
                    <a:pt x="16550" y="27350"/>
                  </a:lnTo>
                  <a:lnTo>
                    <a:pt x="16550" y="1"/>
                  </a:lnTo>
                  <a:close/>
                </a:path>
              </a:pathLst>
            </a:cu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40"/>
            <p:cNvGrpSpPr/>
            <p:nvPr/>
          </p:nvGrpSpPr>
          <p:grpSpPr>
            <a:xfrm>
              <a:off x="6695081" y="632962"/>
              <a:ext cx="893845" cy="390751"/>
              <a:chOff x="6695081" y="632962"/>
              <a:chExt cx="893845" cy="390751"/>
            </a:xfrm>
          </p:grpSpPr>
          <p:sp>
            <p:nvSpPr>
              <p:cNvPr id="945" name="Google Shape;945;p40"/>
              <p:cNvSpPr/>
              <p:nvPr/>
            </p:nvSpPr>
            <p:spPr>
              <a:xfrm>
                <a:off x="6695081" y="632962"/>
                <a:ext cx="893845" cy="390751"/>
              </a:xfrm>
              <a:custGeom>
                <a:avLst/>
                <a:gdLst/>
                <a:ahLst/>
                <a:cxnLst/>
                <a:rect l="l" t="t" r="r" b="b"/>
                <a:pathLst>
                  <a:path w="12396" h="5419" extrusionOk="0">
                    <a:moveTo>
                      <a:pt x="7859" y="513"/>
                    </a:moveTo>
                    <a:cubicBezTo>
                      <a:pt x="8002" y="525"/>
                      <a:pt x="8156" y="572"/>
                      <a:pt x="8299" y="644"/>
                    </a:cubicBezTo>
                    <a:cubicBezTo>
                      <a:pt x="8276" y="668"/>
                      <a:pt x="8240" y="715"/>
                      <a:pt x="8228" y="751"/>
                    </a:cubicBezTo>
                    <a:cubicBezTo>
                      <a:pt x="8109" y="953"/>
                      <a:pt x="8180" y="1120"/>
                      <a:pt x="8395" y="1120"/>
                    </a:cubicBezTo>
                    <a:cubicBezTo>
                      <a:pt x="8490" y="1120"/>
                      <a:pt x="8597" y="1072"/>
                      <a:pt x="8704" y="1013"/>
                    </a:cubicBezTo>
                    <a:cubicBezTo>
                      <a:pt x="8764" y="1120"/>
                      <a:pt x="8823" y="1251"/>
                      <a:pt x="8871" y="1418"/>
                    </a:cubicBezTo>
                    <a:cubicBezTo>
                      <a:pt x="8764" y="1489"/>
                      <a:pt x="8657" y="1584"/>
                      <a:pt x="8597" y="1680"/>
                    </a:cubicBezTo>
                    <a:cubicBezTo>
                      <a:pt x="8478" y="1894"/>
                      <a:pt x="8549" y="2061"/>
                      <a:pt x="8764" y="2061"/>
                    </a:cubicBezTo>
                    <a:cubicBezTo>
                      <a:pt x="8823" y="2061"/>
                      <a:pt x="8883" y="2037"/>
                      <a:pt x="8942" y="2025"/>
                    </a:cubicBezTo>
                    <a:lnTo>
                      <a:pt x="8942" y="2025"/>
                    </a:lnTo>
                    <a:cubicBezTo>
                      <a:pt x="8942" y="2132"/>
                      <a:pt x="8942" y="2251"/>
                      <a:pt x="8930" y="2370"/>
                    </a:cubicBezTo>
                    <a:lnTo>
                      <a:pt x="8930" y="2513"/>
                    </a:lnTo>
                    <a:cubicBezTo>
                      <a:pt x="8907" y="2537"/>
                      <a:pt x="8883" y="2549"/>
                      <a:pt x="8871" y="2561"/>
                    </a:cubicBezTo>
                    <a:lnTo>
                      <a:pt x="8847" y="2573"/>
                    </a:lnTo>
                    <a:cubicBezTo>
                      <a:pt x="8835" y="2596"/>
                      <a:pt x="8811" y="2608"/>
                      <a:pt x="8787" y="2620"/>
                    </a:cubicBezTo>
                    <a:lnTo>
                      <a:pt x="8776" y="2632"/>
                    </a:lnTo>
                    <a:cubicBezTo>
                      <a:pt x="8764" y="2656"/>
                      <a:pt x="8752" y="2680"/>
                      <a:pt x="8728" y="2692"/>
                    </a:cubicBezTo>
                    <a:lnTo>
                      <a:pt x="8716" y="2715"/>
                    </a:lnTo>
                    <a:cubicBezTo>
                      <a:pt x="8704" y="2739"/>
                      <a:pt x="8668" y="2751"/>
                      <a:pt x="8657" y="2787"/>
                    </a:cubicBezTo>
                    <a:cubicBezTo>
                      <a:pt x="8645" y="2811"/>
                      <a:pt x="8633" y="2846"/>
                      <a:pt x="8609" y="2858"/>
                    </a:cubicBezTo>
                    <a:lnTo>
                      <a:pt x="8609" y="2870"/>
                    </a:lnTo>
                    <a:cubicBezTo>
                      <a:pt x="8609" y="2894"/>
                      <a:pt x="8597" y="2918"/>
                      <a:pt x="8597" y="2930"/>
                    </a:cubicBezTo>
                    <a:lnTo>
                      <a:pt x="8597" y="2954"/>
                    </a:lnTo>
                    <a:lnTo>
                      <a:pt x="8597" y="2989"/>
                    </a:lnTo>
                    <a:lnTo>
                      <a:pt x="8597" y="3013"/>
                    </a:lnTo>
                    <a:cubicBezTo>
                      <a:pt x="8597" y="2989"/>
                      <a:pt x="8597" y="2980"/>
                      <a:pt x="8600" y="2980"/>
                    </a:cubicBezTo>
                    <a:cubicBezTo>
                      <a:pt x="8603" y="2980"/>
                      <a:pt x="8609" y="2989"/>
                      <a:pt x="8621" y="3001"/>
                    </a:cubicBezTo>
                    <a:cubicBezTo>
                      <a:pt x="8549" y="3037"/>
                      <a:pt x="8514" y="3084"/>
                      <a:pt x="8454" y="3144"/>
                    </a:cubicBezTo>
                    <a:cubicBezTo>
                      <a:pt x="8323" y="3263"/>
                      <a:pt x="8204" y="3370"/>
                      <a:pt x="8085" y="3489"/>
                    </a:cubicBezTo>
                    <a:cubicBezTo>
                      <a:pt x="8049" y="3465"/>
                      <a:pt x="8002" y="3454"/>
                      <a:pt x="7942" y="3454"/>
                    </a:cubicBezTo>
                    <a:cubicBezTo>
                      <a:pt x="7740" y="3454"/>
                      <a:pt x="7466" y="3620"/>
                      <a:pt x="7347" y="3823"/>
                    </a:cubicBezTo>
                    <a:cubicBezTo>
                      <a:pt x="7287" y="3930"/>
                      <a:pt x="7275" y="4025"/>
                      <a:pt x="7311" y="4097"/>
                    </a:cubicBezTo>
                    <a:cubicBezTo>
                      <a:pt x="7085" y="4263"/>
                      <a:pt x="6871" y="4382"/>
                      <a:pt x="6680" y="4501"/>
                    </a:cubicBezTo>
                    <a:cubicBezTo>
                      <a:pt x="6656" y="4442"/>
                      <a:pt x="6573" y="4394"/>
                      <a:pt x="6490" y="4394"/>
                    </a:cubicBezTo>
                    <a:cubicBezTo>
                      <a:pt x="6275" y="4394"/>
                      <a:pt x="6013" y="4561"/>
                      <a:pt x="5894" y="4763"/>
                    </a:cubicBezTo>
                    <a:cubicBezTo>
                      <a:pt x="5882" y="4799"/>
                      <a:pt x="5859" y="4835"/>
                      <a:pt x="5847" y="4870"/>
                    </a:cubicBezTo>
                    <a:cubicBezTo>
                      <a:pt x="5620" y="4942"/>
                      <a:pt x="5430" y="4978"/>
                      <a:pt x="5251" y="5001"/>
                    </a:cubicBezTo>
                    <a:cubicBezTo>
                      <a:pt x="5323" y="4823"/>
                      <a:pt x="5239" y="4692"/>
                      <a:pt x="5061" y="4692"/>
                    </a:cubicBezTo>
                    <a:cubicBezTo>
                      <a:pt x="4882" y="4692"/>
                      <a:pt x="4644" y="4823"/>
                      <a:pt x="4513" y="5001"/>
                    </a:cubicBezTo>
                    <a:cubicBezTo>
                      <a:pt x="4358" y="4989"/>
                      <a:pt x="4215" y="4942"/>
                      <a:pt x="4073" y="4882"/>
                    </a:cubicBezTo>
                    <a:cubicBezTo>
                      <a:pt x="4108" y="4859"/>
                      <a:pt x="4132" y="4811"/>
                      <a:pt x="4156" y="4775"/>
                    </a:cubicBezTo>
                    <a:cubicBezTo>
                      <a:pt x="4275" y="4573"/>
                      <a:pt x="4192" y="4406"/>
                      <a:pt x="3989" y="4406"/>
                    </a:cubicBezTo>
                    <a:cubicBezTo>
                      <a:pt x="3882" y="4406"/>
                      <a:pt x="3763" y="4454"/>
                      <a:pt x="3656" y="4513"/>
                    </a:cubicBezTo>
                    <a:cubicBezTo>
                      <a:pt x="3596" y="4418"/>
                      <a:pt x="3561" y="4299"/>
                      <a:pt x="3513" y="4168"/>
                    </a:cubicBezTo>
                    <a:cubicBezTo>
                      <a:pt x="3620" y="4097"/>
                      <a:pt x="3715" y="4001"/>
                      <a:pt x="3775" y="3906"/>
                    </a:cubicBezTo>
                    <a:cubicBezTo>
                      <a:pt x="3894" y="3692"/>
                      <a:pt x="3823" y="3537"/>
                      <a:pt x="3620" y="3537"/>
                    </a:cubicBezTo>
                    <a:cubicBezTo>
                      <a:pt x="3561" y="3537"/>
                      <a:pt x="3501" y="3549"/>
                      <a:pt x="3418" y="3573"/>
                    </a:cubicBezTo>
                    <a:cubicBezTo>
                      <a:pt x="3418" y="3454"/>
                      <a:pt x="3418" y="3323"/>
                      <a:pt x="3442" y="3168"/>
                    </a:cubicBezTo>
                    <a:lnTo>
                      <a:pt x="3442" y="3073"/>
                    </a:lnTo>
                    <a:cubicBezTo>
                      <a:pt x="3561" y="2989"/>
                      <a:pt x="3680" y="2894"/>
                      <a:pt x="3739" y="2787"/>
                    </a:cubicBezTo>
                    <a:cubicBezTo>
                      <a:pt x="3739" y="2775"/>
                      <a:pt x="3739" y="2775"/>
                      <a:pt x="3751" y="2751"/>
                    </a:cubicBezTo>
                    <a:cubicBezTo>
                      <a:pt x="3751" y="2739"/>
                      <a:pt x="3763" y="2739"/>
                      <a:pt x="3763" y="2727"/>
                    </a:cubicBezTo>
                    <a:cubicBezTo>
                      <a:pt x="3834" y="2608"/>
                      <a:pt x="3834" y="2501"/>
                      <a:pt x="3787" y="2442"/>
                    </a:cubicBezTo>
                    <a:cubicBezTo>
                      <a:pt x="3834" y="2418"/>
                      <a:pt x="3882" y="2370"/>
                      <a:pt x="3906" y="2334"/>
                    </a:cubicBezTo>
                    <a:cubicBezTo>
                      <a:pt x="4073" y="2192"/>
                      <a:pt x="4227" y="2061"/>
                      <a:pt x="4370" y="1941"/>
                    </a:cubicBezTo>
                    <a:cubicBezTo>
                      <a:pt x="4406" y="1965"/>
                      <a:pt x="4466" y="1977"/>
                      <a:pt x="4525" y="1977"/>
                    </a:cubicBezTo>
                    <a:cubicBezTo>
                      <a:pt x="4727" y="1977"/>
                      <a:pt x="5001" y="1822"/>
                      <a:pt x="5120" y="1608"/>
                    </a:cubicBezTo>
                    <a:cubicBezTo>
                      <a:pt x="5180" y="1501"/>
                      <a:pt x="5192" y="1418"/>
                      <a:pt x="5156" y="1346"/>
                    </a:cubicBezTo>
                    <a:cubicBezTo>
                      <a:pt x="5358" y="1203"/>
                      <a:pt x="5537" y="1108"/>
                      <a:pt x="5692" y="1001"/>
                    </a:cubicBezTo>
                    <a:cubicBezTo>
                      <a:pt x="5728" y="1060"/>
                      <a:pt x="5799" y="1108"/>
                      <a:pt x="5894" y="1108"/>
                    </a:cubicBezTo>
                    <a:cubicBezTo>
                      <a:pt x="6097" y="1108"/>
                      <a:pt x="6371" y="941"/>
                      <a:pt x="6490" y="727"/>
                    </a:cubicBezTo>
                    <a:cubicBezTo>
                      <a:pt x="6501" y="703"/>
                      <a:pt x="6513" y="656"/>
                      <a:pt x="6525" y="632"/>
                    </a:cubicBezTo>
                    <a:cubicBezTo>
                      <a:pt x="6752" y="548"/>
                      <a:pt x="6942" y="525"/>
                      <a:pt x="7109" y="513"/>
                    </a:cubicBezTo>
                    <a:lnTo>
                      <a:pt x="7109" y="513"/>
                    </a:lnTo>
                    <a:cubicBezTo>
                      <a:pt x="7037" y="691"/>
                      <a:pt x="7121" y="822"/>
                      <a:pt x="7299" y="822"/>
                    </a:cubicBezTo>
                    <a:cubicBezTo>
                      <a:pt x="7478" y="822"/>
                      <a:pt x="7716" y="691"/>
                      <a:pt x="7859" y="513"/>
                    </a:cubicBezTo>
                    <a:close/>
                    <a:moveTo>
                      <a:pt x="7764" y="1"/>
                    </a:moveTo>
                    <a:cubicBezTo>
                      <a:pt x="7573" y="1"/>
                      <a:pt x="7335" y="132"/>
                      <a:pt x="7204" y="334"/>
                    </a:cubicBezTo>
                    <a:cubicBezTo>
                      <a:pt x="7025" y="346"/>
                      <a:pt x="6811" y="394"/>
                      <a:pt x="6561" y="465"/>
                    </a:cubicBezTo>
                    <a:cubicBezTo>
                      <a:pt x="6549" y="370"/>
                      <a:pt x="6478" y="310"/>
                      <a:pt x="6359" y="310"/>
                    </a:cubicBezTo>
                    <a:cubicBezTo>
                      <a:pt x="6144" y="310"/>
                      <a:pt x="5882" y="477"/>
                      <a:pt x="5763" y="691"/>
                    </a:cubicBezTo>
                    <a:cubicBezTo>
                      <a:pt x="5728" y="751"/>
                      <a:pt x="5704" y="810"/>
                      <a:pt x="5704" y="846"/>
                    </a:cubicBezTo>
                    <a:cubicBezTo>
                      <a:pt x="5525" y="953"/>
                      <a:pt x="5323" y="1072"/>
                      <a:pt x="5120" y="1227"/>
                    </a:cubicBezTo>
                    <a:cubicBezTo>
                      <a:pt x="5085" y="1191"/>
                      <a:pt x="5025" y="1191"/>
                      <a:pt x="4989" y="1191"/>
                    </a:cubicBezTo>
                    <a:cubicBezTo>
                      <a:pt x="4775" y="1191"/>
                      <a:pt x="4513" y="1358"/>
                      <a:pt x="4394" y="1560"/>
                    </a:cubicBezTo>
                    <a:cubicBezTo>
                      <a:pt x="4335" y="1668"/>
                      <a:pt x="4311" y="1763"/>
                      <a:pt x="4346" y="1834"/>
                    </a:cubicBezTo>
                    <a:cubicBezTo>
                      <a:pt x="4192" y="1965"/>
                      <a:pt x="4037" y="2096"/>
                      <a:pt x="3870" y="2251"/>
                    </a:cubicBezTo>
                    <a:cubicBezTo>
                      <a:pt x="3823" y="2275"/>
                      <a:pt x="3799" y="2322"/>
                      <a:pt x="3751" y="2358"/>
                    </a:cubicBezTo>
                    <a:cubicBezTo>
                      <a:pt x="3715" y="2334"/>
                      <a:pt x="3680" y="2322"/>
                      <a:pt x="3632" y="2322"/>
                    </a:cubicBezTo>
                    <a:cubicBezTo>
                      <a:pt x="3561" y="2322"/>
                      <a:pt x="3465" y="2358"/>
                      <a:pt x="3382" y="2382"/>
                    </a:cubicBezTo>
                    <a:cubicBezTo>
                      <a:pt x="3334" y="2251"/>
                      <a:pt x="3275" y="2132"/>
                      <a:pt x="3203" y="2025"/>
                    </a:cubicBezTo>
                    <a:cubicBezTo>
                      <a:pt x="3263" y="1977"/>
                      <a:pt x="3299" y="1918"/>
                      <a:pt x="3334" y="1858"/>
                    </a:cubicBezTo>
                    <a:cubicBezTo>
                      <a:pt x="3453" y="1656"/>
                      <a:pt x="3382" y="1489"/>
                      <a:pt x="3168" y="1489"/>
                    </a:cubicBezTo>
                    <a:cubicBezTo>
                      <a:pt x="3037" y="1489"/>
                      <a:pt x="2858" y="1560"/>
                      <a:pt x="2739" y="1680"/>
                    </a:cubicBezTo>
                    <a:cubicBezTo>
                      <a:pt x="2549" y="1608"/>
                      <a:pt x="2346" y="1560"/>
                      <a:pt x="2191" y="1560"/>
                    </a:cubicBezTo>
                    <a:cubicBezTo>
                      <a:pt x="2275" y="1382"/>
                      <a:pt x="2203" y="1239"/>
                      <a:pt x="2013" y="1239"/>
                    </a:cubicBezTo>
                    <a:cubicBezTo>
                      <a:pt x="1799" y="1239"/>
                      <a:pt x="1537" y="1406"/>
                      <a:pt x="1418" y="1608"/>
                    </a:cubicBezTo>
                    <a:cubicBezTo>
                      <a:pt x="1298" y="1822"/>
                      <a:pt x="1370" y="1977"/>
                      <a:pt x="1572" y="1977"/>
                    </a:cubicBezTo>
                    <a:cubicBezTo>
                      <a:pt x="1751" y="1977"/>
                      <a:pt x="1989" y="1846"/>
                      <a:pt x="2132" y="1668"/>
                    </a:cubicBezTo>
                    <a:cubicBezTo>
                      <a:pt x="2275" y="1680"/>
                      <a:pt x="2465" y="1715"/>
                      <a:pt x="2644" y="1787"/>
                    </a:cubicBezTo>
                    <a:cubicBezTo>
                      <a:pt x="2632" y="1822"/>
                      <a:pt x="2608" y="1834"/>
                      <a:pt x="2584" y="1858"/>
                    </a:cubicBezTo>
                    <a:cubicBezTo>
                      <a:pt x="2465" y="2072"/>
                      <a:pt x="2549" y="2239"/>
                      <a:pt x="2751" y="2239"/>
                    </a:cubicBezTo>
                    <a:cubicBezTo>
                      <a:pt x="2858" y="2239"/>
                      <a:pt x="2977" y="2192"/>
                      <a:pt x="3096" y="2120"/>
                    </a:cubicBezTo>
                    <a:cubicBezTo>
                      <a:pt x="3168" y="2203"/>
                      <a:pt x="3227" y="2322"/>
                      <a:pt x="3275" y="2453"/>
                    </a:cubicBezTo>
                    <a:cubicBezTo>
                      <a:pt x="3180" y="2513"/>
                      <a:pt x="3108" y="2596"/>
                      <a:pt x="3061" y="2680"/>
                    </a:cubicBezTo>
                    <a:cubicBezTo>
                      <a:pt x="3061" y="2692"/>
                      <a:pt x="3061" y="2692"/>
                      <a:pt x="3049" y="2715"/>
                    </a:cubicBezTo>
                    <a:cubicBezTo>
                      <a:pt x="3049" y="2727"/>
                      <a:pt x="3037" y="2727"/>
                      <a:pt x="3037" y="2739"/>
                    </a:cubicBezTo>
                    <a:cubicBezTo>
                      <a:pt x="2989" y="2834"/>
                      <a:pt x="2977" y="2906"/>
                      <a:pt x="2977" y="2965"/>
                    </a:cubicBezTo>
                    <a:cubicBezTo>
                      <a:pt x="2763" y="3096"/>
                      <a:pt x="2584" y="3215"/>
                      <a:pt x="2394" y="3311"/>
                    </a:cubicBezTo>
                    <a:cubicBezTo>
                      <a:pt x="2358" y="3227"/>
                      <a:pt x="2287" y="3192"/>
                      <a:pt x="2180" y="3192"/>
                    </a:cubicBezTo>
                    <a:cubicBezTo>
                      <a:pt x="1977" y="3192"/>
                      <a:pt x="1703" y="3346"/>
                      <a:pt x="1584" y="3561"/>
                    </a:cubicBezTo>
                    <a:cubicBezTo>
                      <a:pt x="1572" y="3585"/>
                      <a:pt x="1560" y="3620"/>
                      <a:pt x="1560" y="3632"/>
                    </a:cubicBezTo>
                    <a:cubicBezTo>
                      <a:pt x="1287" y="3704"/>
                      <a:pt x="1072" y="3739"/>
                      <a:pt x="906" y="3751"/>
                    </a:cubicBezTo>
                    <a:cubicBezTo>
                      <a:pt x="977" y="3573"/>
                      <a:pt x="894" y="3442"/>
                      <a:pt x="715" y="3442"/>
                    </a:cubicBezTo>
                    <a:cubicBezTo>
                      <a:pt x="501" y="3442"/>
                      <a:pt x="239" y="3608"/>
                      <a:pt x="120" y="3811"/>
                    </a:cubicBezTo>
                    <a:cubicBezTo>
                      <a:pt x="1" y="4025"/>
                      <a:pt x="72" y="4180"/>
                      <a:pt x="275" y="4180"/>
                    </a:cubicBezTo>
                    <a:cubicBezTo>
                      <a:pt x="477" y="4180"/>
                      <a:pt x="715" y="4037"/>
                      <a:pt x="846" y="3858"/>
                    </a:cubicBezTo>
                    <a:cubicBezTo>
                      <a:pt x="1025" y="3846"/>
                      <a:pt x="1263" y="3811"/>
                      <a:pt x="1548" y="3739"/>
                    </a:cubicBezTo>
                    <a:cubicBezTo>
                      <a:pt x="1548" y="3858"/>
                      <a:pt x="1620" y="3930"/>
                      <a:pt x="1763" y="3930"/>
                    </a:cubicBezTo>
                    <a:cubicBezTo>
                      <a:pt x="1977" y="3930"/>
                      <a:pt x="2239" y="3763"/>
                      <a:pt x="2358" y="3561"/>
                    </a:cubicBezTo>
                    <a:cubicBezTo>
                      <a:pt x="2394" y="3501"/>
                      <a:pt x="2418" y="3442"/>
                      <a:pt x="2418" y="3394"/>
                    </a:cubicBezTo>
                    <a:cubicBezTo>
                      <a:pt x="2620" y="3287"/>
                      <a:pt x="2811" y="3168"/>
                      <a:pt x="3013" y="3037"/>
                    </a:cubicBezTo>
                    <a:cubicBezTo>
                      <a:pt x="3049" y="3084"/>
                      <a:pt x="3108" y="3096"/>
                      <a:pt x="3192" y="3096"/>
                    </a:cubicBezTo>
                    <a:cubicBezTo>
                      <a:pt x="3239" y="3096"/>
                      <a:pt x="3299" y="3084"/>
                      <a:pt x="3346" y="3073"/>
                    </a:cubicBezTo>
                    <a:lnTo>
                      <a:pt x="3346" y="3168"/>
                    </a:lnTo>
                    <a:cubicBezTo>
                      <a:pt x="3334" y="3323"/>
                      <a:pt x="3334" y="3465"/>
                      <a:pt x="3334" y="3585"/>
                    </a:cubicBezTo>
                    <a:cubicBezTo>
                      <a:pt x="3227" y="3668"/>
                      <a:pt x="3120" y="3751"/>
                      <a:pt x="3061" y="3858"/>
                    </a:cubicBezTo>
                    <a:cubicBezTo>
                      <a:pt x="2942" y="4061"/>
                      <a:pt x="3013" y="4227"/>
                      <a:pt x="3227" y="4227"/>
                    </a:cubicBezTo>
                    <a:cubicBezTo>
                      <a:pt x="3287" y="4227"/>
                      <a:pt x="3346" y="4216"/>
                      <a:pt x="3406" y="4204"/>
                    </a:cubicBezTo>
                    <a:cubicBezTo>
                      <a:pt x="3453" y="4347"/>
                      <a:pt x="3489" y="4466"/>
                      <a:pt x="3549" y="4573"/>
                    </a:cubicBezTo>
                    <a:cubicBezTo>
                      <a:pt x="3489" y="4620"/>
                      <a:pt x="3453" y="4680"/>
                      <a:pt x="3418" y="4739"/>
                    </a:cubicBezTo>
                    <a:cubicBezTo>
                      <a:pt x="3299" y="4942"/>
                      <a:pt x="3370" y="5109"/>
                      <a:pt x="3584" y="5109"/>
                    </a:cubicBezTo>
                    <a:cubicBezTo>
                      <a:pt x="3704" y="5109"/>
                      <a:pt x="3846" y="5049"/>
                      <a:pt x="3989" y="4954"/>
                    </a:cubicBezTo>
                    <a:cubicBezTo>
                      <a:pt x="4132" y="5037"/>
                      <a:pt x="4311" y="5073"/>
                      <a:pt x="4466" y="5097"/>
                    </a:cubicBezTo>
                    <a:cubicBezTo>
                      <a:pt x="4382" y="5275"/>
                      <a:pt x="4466" y="5418"/>
                      <a:pt x="4644" y="5418"/>
                    </a:cubicBezTo>
                    <a:cubicBezTo>
                      <a:pt x="4835" y="5418"/>
                      <a:pt x="5073" y="5287"/>
                      <a:pt x="5204" y="5097"/>
                    </a:cubicBezTo>
                    <a:cubicBezTo>
                      <a:pt x="5382" y="5073"/>
                      <a:pt x="5609" y="5037"/>
                      <a:pt x="5859" y="4954"/>
                    </a:cubicBezTo>
                    <a:cubicBezTo>
                      <a:pt x="5870" y="5049"/>
                      <a:pt x="5954" y="5120"/>
                      <a:pt x="6073" y="5120"/>
                    </a:cubicBezTo>
                    <a:cubicBezTo>
                      <a:pt x="6275" y="5120"/>
                      <a:pt x="6549" y="4954"/>
                      <a:pt x="6668" y="4751"/>
                    </a:cubicBezTo>
                    <a:cubicBezTo>
                      <a:pt x="6692" y="4692"/>
                      <a:pt x="6728" y="4632"/>
                      <a:pt x="6728" y="4573"/>
                    </a:cubicBezTo>
                    <a:cubicBezTo>
                      <a:pt x="6930" y="4454"/>
                      <a:pt x="7156" y="4323"/>
                      <a:pt x="7394" y="4144"/>
                    </a:cubicBezTo>
                    <a:cubicBezTo>
                      <a:pt x="7430" y="4168"/>
                      <a:pt x="7466" y="4168"/>
                      <a:pt x="7525" y="4168"/>
                    </a:cubicBezTo>
                    <a:cubicBezTo>
                      <a:pt x="7740" y="4168"/>
                      <a:pt x="8002" y="4001"/>
                      <a:pt x="8121" y="3799"/>
                    </a:cubicBezTo>
                    <a:cubicBezTo>
                      <a:pt x="8180" y="3692"/>
                      <a:pt x="8204" y="3585"/>
                      <a:pt x="8168" y="3525"/>
                    </a:cubicBezTo>
                    <a:cubicBezTo>
                      <a:pt x="8299" y="3430"/>
                      <a:pt x="8418" y="3311"/>
                      <a:pt x="8549" y="3192"/>
                    </a:cubicBezTo>
                    <a:cubicBezTo>
                      <a:pt x="8597" y="3144"/>
                      <a:pt x="8657" y="3096"/>
                      <a:pt x="8704" y="3049"/>
                    </a:cubicBezTo>
                    <a:cubicBezTo>
                      <a:pt x="8740" y="3073"/>
                      <a:pt x="8776" y="3084"/>
                      <a:pt x="8835" y="3084"/>
                    </a:cubicBezTo>
                    <a:lnTo>
                      <a:pt x="8847" y="3084"/>
                    </a:lnTo>
                    <a:cubicBezTo>
                      <a:pt x="8883" y="3084"/>
                      <a:pt x="8918" y="3084"/>
                      <a:pt x="8942" y="3073"/>
                    </a:cubicBezTo>
                    <a:cubicBezTo>
                      <a:pt x="8954" y="3073"/>
                      <a:pt x="8954" y="3073"/>
                      <a:pt x="8966" y="3049"/>
                    </a:cubicBezTo>
                    <a:cubicBezTo>
                      <a:pt x="8990" y="3049"/>
                      <a:pt x="9014" y="3037"/>
                      <a:pt x="9038" y="3037"/>
                    </a:cubicBezTo>
                    <a:lnTo>
                      <a:pt x="9049" y="3037"/>
                    </a:lnTo>
                    <a:cubicBezTo>
                      <a:pt x="9085" y="3192"/>
                      <a:pt x="9168" y="3311"/>
                      <a:pt x="9240" y="3406"/>
                    </a:cubicBezTo>
                    <a:cubicBezTo>
                      <a:pt x="9192" y="3454"/>
                      <a:pt x="9145" y="3513"/>
                      <a:pt x="9121" y="3561"/>
                    </a:cubicBezTo>
                    <a:cubicBezTo>
                      <a:pt x="9002" y="3763"/>
                      <a:pt x="9073" y="3930"/>
                      <a:pt x="9288" y="3930"/>
                    </a:cubicBezTo>
                    <a:cubicBezTo>
                      <a:pt x="9419" y="3930"/>
                      <a:pt x="9585" y="3858"/>
                      <a:pt x="9716" y="3739"/>
                    </a:cubicBezTo>
                    <a:cubicBezTo>
                      <a:pt x="9895" y="3811"/>
                      <a:pt x="10085" y="3846"/>
                      <a:pt x="10240" y="3858"/>
                    </a:cubicBezTo>
                    <a:cubicBezTo>
                      <a:pt x="10157" y="4037"/>
                      <a:pt x="10240" y="4168"/>
                      <a:pt x="10431" y="4168"/>
                    </a:cubicBezTo>
                    <a:cubicBezTo>
                      <a:pt x="10633" y="4168"/>
                      <a:pt x="10907" y="4001"/>
                      <a:pt x="11026" y="3799"/>
                    </a:cubicBezTo>
                    <a:cubicBezTo>
                      <a:pt x="11097" y="3620"/>
                      <a:pt x="11026" y="3454"/>
                      <a:pt x="10823" y="3454"/>
                    </a:cubicBezTo>
                    <a:cubicBezTo>
                      <a:pt x="10621" y="3454"/>
                      <a:pt x="10407" y="3596"/>
                      <a:pt x="10264" y="3775"/>
                    </a:cubicBezTo>
                    <a:cubicBezTo>
                      <a:pt x="10121" y="3751"/>
                      <a:pt x="9954" y="3727"/>
                      <a:pt x="9776" y="3668"/>
                    </a:cubicBezTo>
                    <a:cubicBezTo>
                      <a:pt x="9788" y="3632"/>
                      <a:pt x="9823" y="3608"/>
                      <a:pt x="9835" y="3573"/>
                    </a:cubicBezTo>
                    <a:cubicBezTo>
                      <a:pt x="9954" y="3370"/>
                      <a:pt x="9883" y="3204"/>
                      <a:pt x="9669" y="3204"/>
                    </a:cubicBezTo>
                    <a:cubicBezTo>
                      <a:pt x="9573" y="3204"/>
                      <a:pt x="9430" y="3251"/>
                      <a:pt x="9335" y="3323"/>
                    </a:cubicBezTo>
                    <a:cubicBezTo>
                      <a:pt x="9252" y="3227"/>
                      <a:pt x="9192" y="3108"/>
                      <a:pt x="9157" y="2977"/>
                    </a:cubicBezTo>
                    <a:cubicBezTo>
                      <a:pt x="9168" y="2977"/>
                      <a:pt x="9168" y="2965"/>
                      <a:pt x="9180" y="2965"/>
                    </a:cubicBezTo>
                    <a:cubicBezTo>
                      <a:pt x="9192" y="2954"/>
                      <a:pt x="9216" y="2954"/>
                      <a:pt x="9228" y="2930"/>
                    </a:cubicBezTo>
                    <a:lnTo>
                      <a:pt x="9252" y="2906"/>
                    </a:lnTo>
                    <a:cubicBezTo>
                      <a:pt x="9276" y="2894"/>
                      <a:pt x="9288" y="2894"/>
                      <a:pt x="9288" y="2870"/>
                    </a:cubicBezTo>
                    <a:cubicBezTo>
                      <a:pt x="9299" y="2858"/>
                      <a:pt x="9311" y="2846"/>
                      <a:pt x="9311" y="2834"/>
                    </a:cubicBezTo>
                    <a:lnTo>
                      <a:pt x="9347" y="2799"/>
                    </a:lnTo>
                    <a:cubicBezTo>
                      <a:pt x="9359" y="2775"/>
                      <a:pt x="9371" y="2751"/>
                      <a:pt x="9395" y="2727"/>
                    </a:cubicBezTo>
                    <a:cubicBezTo>
                      <a:pt x="9407" y="2692"/>
                      <a:pt x="9419" y="2680"/>
                      <a:pt x="9419" y="2656"/>
                    </a:cubicBezTo>
                    <a:cubicBezTo>
                      <a:pt x="9419" y="2632"/>
                      <a:pt x="9419" y="2632"/>
                      <a:pt x="9430" y="2620"/>
                    </a:cubicBezTo>
                    <a:cubicBezTo>
                      <a:pt x="9430" y="2608"/>
                      <a:pt x="9454" y="2596"/>
                      <a:pt x="9454" y="2573"/>
                    </a:cubicBezTo>
                    <a:lnTo>
                      <a:pt x="9454" y="2549"/>
                    </a:lnTo>
                    <a:lnTo>
                      <a:pt x="9454" y="2513"/>
                    </a:lnTo>
                    <a:lnTo>
                      <a:pt x="9454" y="2489"/>
                    </a:lnTo>
                    <a:lnTo>
                      <a:pt x="9454" y="2477"/>
                    </a:lnTo>
                    <a:cubicBezTo>
                      <a:pt x="9657" y="2334"/>
                      <a:pt x="9847" y="2215"/>
                      <a:pt x="10026" y="2132"/>
                    </a:cubicBezTo>
                    <a:cubicBezTo>
                      <a:pt x="10061" y="2203"/>
                      <a:pt x="10121" y="2251"/>
                      <a:pt x="10240" y="2251"/>
                    </a:cubicBezTo>
                    <a:cubicBezTo>
                      <a:pt x="10442" y="2251"/>
                      <a:pt x="10716" y="2084"/>
                      <a:pt x="10835" y="1882"/>
                    </a:cubicBezTo>
                    <a:lnTo>
                      <a:pt x="10883" y="1787"/>
                    </a:lnTo>
                    <a:cubicBezTo>
                      <a:pt x="11133" y="1715"/>
                      <a:pt x="11335" y="1680"/>
                      <a:pt x="11490" y="1680"/>
                    </a:cubicBezTo>
                    <a:cubicBezTo>
                      <a:pt x="11419" y="1858"/>
                      <a:pt x="11490" y="2001"/>
                      <a:pt x="11681" y="2001"/>
                    </a:cubicBezTo>
                    <a:cubicBezTo>
                      <a:pt x="11895" y="2001"/>
                      <a:pt x="12157" y="1834"/>
                      <a:pt x="12276" y="1620"/>
                    </a:cubicBezTo>
                    <a:cubicBezTo>
                      <a:pt x="12395" y="1418"/>
                      <a:pt x="12324" y="1251"/>
                      <a:pt x="12109" y="1251"/>
                    </a:cubicBezTo>
                    <a:cubicBezTo>
                      <a:pt x="11919" y="1251"/>
                      <a:pt x="11693" y="1382"/>
                      <a:pt x="11562" y="1560"/>
                    </a:cubicBezTo>
                    <a:cubicBezTo>
                      <a:pt x="11395" y="1584"/>
                      <a:pt x="11181" y="1608"/>
                      <a:pt x="10907" y="1680"/>
                    </a:cubicBezTo>
                    <a:cubicBezTo>
                      <a:pt x="10907" y="1584"/>
                      <a:pt x="10835" y="1489"/>
                      <a:pt x="10681" y="1489"/>
                    </a:cubicBezTo>
                    <a:cubicBezTo>
                      <a:pt x="10478" y="1489"/>
                      <a:pt x="10204" y="1656"/>
                      <a:pt x="10085" y="1858"/>
                    </a:cubicBezTo>
                    <a:cubicBezTo>
                      <a:pt x="10061" y="1918"/>
                      <a:pt x="10050" y="1965"/>
                      <a:pt x="10026" y="2013"/>
                    </a:cubicBezTo>
                    <a:cubicBezTo>
                      <a:pt x="9835" y="2120"/>
                      <a:pt x="9633" y="2239"/>
                      <a:pt x="9407" y="2382"/>
                    </a:cubicBezTo>
                    <a:lnTo>
                      <a:pt x="9395" y="2382"/>
                    </a:lnTo>
                    <a:cubicBezTo>
                      <a:pt x="9371" y="2370"/>
                      <a:pt x="9359" y="2370"/>
                      <a:pt x="9347" y="2370"/>
                    </a:cubicBezTo>
                    <a:cubicBezTo>
                      <a:pt x="9335" y="2370"/>
                      <a:pt x="9335" y="2370"/>
                      <a:pt x="9311" y="2358"/>
                    </a:cubicBezTo>
                    <a:cubicBezTo>
                      <a:pt x="9299" y="2358"/>
                      <a:pt x="9276" y="2334"/>
                      <a:pt x="9240" y="2334"/>
                    </a:cubicBezTo>
                    <a:cubicBezTo>
                      <a:pt x="9180" y="2334"/>
                      <a:pt x="9133" y="2358"/>
                      <a:pt x="9073" y="2370"/>
                    </a:cubicBezTo>
                    <a:lnTo>
                      <a:pt x="9073" y="2239"/>
                    </a:lnTo>
                    <a:cubicBezTo>
                      <a:pt x="9097" y="2120"/>
                      <a:pt x="9097" y="2001"/>
                      <a:pt x="9097" y="1894"/>
                    </a:cubicBezTo>
                    <a:cubicBezTo>
                      <a:pt x="9192" y="1822"/>
                      <a:pt x="9299" y="1727"/>
                      <a:pt x="9359" y="1620"/>
                    </a:cubicBezTo>
                    <a:cubicBezTo>
                      <a:pt x="9478" y="1418"/>
                      <a:pt x="9407" y="1251"/>
                      <a:pt x="9192" y="1251"/>
                    </a:cubicBezTo>
                    <a:cubicBezTo>
                      <a:pt x="9133" y="1251"/>
                      <a:pt x="9073" y="1263"/>
                      <a:pt x="9014" y="1287"/>
                    </a:cubicBezTo>
                    <a:cubicBezTo>
                      <a:pt x="8978" y="1120"/>
                      <a:pt x="8918" y="965"/>
                      <a:pt x="8859" y="846"/>
                    </a:cubicBezTo>
                    <a:cubicBezTo>
                      <a:pt x="8918" y="810"/>
                      <a:pt x="8954" y="751"/>
                      <a:pt x="9002" y="668"/>
                    </a:cubicBezTo>
                    <a:cubicBezTo>
                      <a:pt x="9121" y="465"/>
                      <a:pt x="9049" y="298"/>
                      <a:pt x="8835" y="298"/>
                    </a:cubicBezTo>
                    <a:cubicBezTo>
                      <a:pt x="8704" y="298"/>
                      <a:pt x="8573" y="358"/>
                      <a:pt x="8442" y="465"/>
                    </a:cubicBezTo>
                    <a:cubicBezTo>
                      <a:pt x="8276" y="394"/>
                      <a:pt x="8109" y="346"/>
                      <a:pt x="7942" y="334"/>
                    </a:cubicBezTo>
                    <a:cubicBezTo>
                      <a:pt x="8025" y="156"/>
                      <a:pt x="7942" y="1"/>
                      <a:pt x="7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479755" y="786623"/>
                <a:ext cx="54225" cy="87683"/>
              </a:xfrm>
              <a:custGeom>
                <a:avLst/>
                <a:gdLst/>
                <a:ahLst/>
                <a:cxnLst/>
                <a:rect l="l" t="t" r="r" b="b"/>
                <a:pathLst>
                  <a:path w="752" h="1216" extrusionOk="0">
                    <a:moveTo>
                      <a:pt x="727" y="1"/>
                    </a:moveTo>
                    <a:cubicBezTo>
                      <a:pt x="715" y="1"/>
                      <a:pt x="680" y="13"/>
                      <a:pt x="680" y="25"/>
                    </a:cubicBezTo>
                    <a:lnTo>
                      <a:pt x="13" y="1192"/>
                    </a:lnTo>
                    <a:cubicBezTo>
                      <a:pt x="1" y="1204"/>
                      <a:pt x="13" y="1215"/>
                      <a:pt x="25" y="1215"/>
                    </a:cubicBezTo>
                    <a:cubicBezTo>
                      <a:pt x="37" y="1215"/>
                      <a:pt x="72" y="1204"/>
                      <a:pt x="72" y="1192"/>
                    </a:cubicBezTo>
                    <a:lnTo>
                      <a:pt x="739" y="25"/>
                    </a:lnTo>
                    <a:cubicBezTo>
                      <a:pt x="751" y="13"/>
                      <a:pt x="739"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261702" y="786623"/>
                <a:ext cx="53287" cy="88548"/>
              </a:xfrm>
              <a:custGeom>
                <a:avLst/>
                <a:gdLst/>
                <a:ahLst/>
                <a:cxnLst/>
                <a:rect l="l" t="t" r="r" b="b"/>
                <a:pathLst>
                  <a:path w="739" h="1228" extrusionOk="0">
                    <a:moveTo>
                      <a:pt x="727" y="1"/>
                    </a:moveTo>
                    <a:cubicBezTo>
                      <a:pt x="715" y="1"/>
                      <a:pt x="679" y="13"/>
                      <a:pt x="679" y="37"/>
                    </a:cubicBezTo>
                    <a:lnTo>
                      <a:pt x="13" y="1192"/>
                    </a:lnTo>
                    <a:cubicBezTo>
                      <a:pt x="1" y="1204"/>
                      <a:pt x="13" y="1227"/>
                      <a:pt x="25" y="1227"/>
                    </a:cubicBezTo>
                    <a:cubicBezTo>
                      <a:pt x="48" y="1227"/>
                      <a:pt x="72" y="1204"/>
                      <a:pt x="72" y="1192"/>
                    </a:cubicBezTo>
                    <a:lnTo>
                      <a:pt x="739" y="37"/>
                    </a:lnTo>
                    <a:cubicBezTo>
                      <a:pt x="739" y="13"/>
                      <a:pt x="739"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6964691" y="786623"/>
                <a:ext cx="53287" cy="88548"/>
              </a:xfrm>
              <a:custGeom>
                <a:avLst/>
                <a:gdLst/>
                <a:ahLst/>
                <a:cxnLst/>
                <a:rect l="l" t="t" r="r" b="b"/>
                <a:pathLst>
                  <a:path w="739" h="1228" extrusionOk="0">
                    <a:moveTo>
                      <a:pt x="727" y="1"/>
                    </a:moveTo>
                    <a:cubicBezTo>
                      <a:pt x="715" y="1"/>
                      <a:pt x="679" y="13"/>
                      <a:pt x="679" y="37"/>
                    </a:cubicBezTo>
                    <a:lnTo>
                      <a:pt x="12" y="1192"/>
                    </a:lnTo>
                    <a:cubicBezTo>
                      <a:pt x="0" y="1204"/>
                      <a:pt x="12" y="1227"/>
                      <a:pt x="24" y="1227"/>
                    </a:cubicBezTo>
                    <a:cubicBezTo>
                      <a:pt x="36" y="1227"/>
                      <a:pt x="72" y="1204"/>
                      <a:pt x="72" y="1192"/>
                    </a:cubicBezTo>
                    <a:lnTo>
                      <a:pt x="738" y="37"/>
                    </a:lnTo>
                    <a:cubicBezTo>
                      <a:pt x="738" y="13"/>
                      <a:pt x="738"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6987838" y="717976"/>
                <a:ext cx="131452" cy="218125"/>
              </a:xfrm>
              <a:custGeom>
                <a:avLst/>
                <a:gdLst/>
                <a:ahLst/>
                <a:cxnLst/>
                <a:rect l="l" t="t" r="r" b="b"/>
                <a:pathLst>
                  <a:path w="1823" h="3025" extrusionOk="0">
                    <a:moveTo>
                      <a:pt x="1787" y="0"/>
                    </a:moveTo>
                    <a:cubicBezTo>
                      <a:pt x="1775" y="0"/>
                      <a:pt x="1739" y="12"/>
                      <a:pt x="1739" y="36"/>
                    </a:cubicBezTo>
                    <a:lnTo>
                      <a:pt x="13" y="2989"/>
                    </a:lnTo>
                    <a:cubicBezTo>
                      <a:pt x="1" y="3013"/>
                      <a:pt x="13" y="3025"/>
                      <a:pt x="36" y="3025"/>
                    </a:cubicBezTo>
                    <a:cubicBezTo>
                      <a:pt x="48" y="3025"/>
                      <a:pt x="72" y="3013"/>
                      <a:pt x="72" y="2989"/>
                    </a:cubicBezTo>
                    <a:lnTo>
                      <a:pt x="1799" y="36"/>
                    </a:lnTo>
                    <a:cubicBezTo>
                      <a:pt x="1822" y="12"/>
                      <a:pt x="1799"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7160391" y="717976"/>
                <a:ext cx="131452" cy="218125"/>
              </a:xfrm>
              <a:custGeom>
                <a:avLst/>
                <a:gdLst/>
                <a:ahLst/>
                <a:cxnLst/>
                <a:rect l="l" t="t" r="r" b="b"/>
                <a:pathLst>
                  <a:path w="1823" h="3025" extrusionOk="0">
                    <a:moveTo>
                      <a:pt x="1787" y="0"/>
                    </a:moveTo>
                    <a:cubicBezTo>
                      <a:pt x="1775" y="0"/>
                      <a:pt x="1751" y="12"/>
                      <a:pt x="1751" y="36"/>
                    </a:cubicBezTo>
                    <a:lnTo>
                      <a:pt x="25" y="2989"/>
                    </a:lnTo>
                    <a:cubicBezTo>
                      <a:pt x="1" y="3013"/>
                      <a:pt x="25" y="3025"/>
                      <a:pt x="37" y="3025"/>
                    </a:cubicBezTo>
                    <a:cubicBezTo>
                      <a:pt x="48" y="3025"/>
                      <a:pt x="84" y="3013"/>
                      <a:pt x="84" y="2989"/>
                    </a:cubicBezTo>
                    <a:lnTo>
                      <a:pt x="1799" y="36"/>
                    </a:lnTo>
                    <a:cubicBezTo>
                      <a:pt x="1823" y="12"/>
                      <a:pt x="1811"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7068526" y="709396"/>
                <a:ext cx="143494" cy="243002"/>
              </a:xfrm>
              <a:custGeom>
                <a:avLst/>
                <a:gdLst/>
                <a:ahLst/>
                <a:cxnLst/>
                <a:rect l="l" t="t" r="r" b="b"/>
                <a:pathLst>
                  <a:path w="1990" h="3370" extrusionOk="0">
                    <a:moveTo>
                      <a:pt x="1977" y="0"/>
                    </a:moveTo>
                    <a:cubicBezTo>
                      <a:pt x="1965" y="0"/>
                      <a:pt x="1930" y="12"/>
                      <a:pt x="1930" y="36"/>
                    </a:cubicBezTo>
                    <a:lnTo>
                      <a:pt x="13" y="3334"/>
                    </a:lnTo>
                    <a:cubicBezTo>
                      <a:pt x="1" y="3346"/>
                      <a:pt x="13" y="3370"/>
                      <a:pt x="25" y="3370"/>
                    </a:cubicBezTo>
                    <a:cubicBezTo>
                      <a:pt x="37" y="3370"/>
                      <a:pt x="72" y="3346"/>
                      <a:pt x="72" y="3334"/>
                    </a:cubicBezTo>
                    <a:lnTo>
                      <a:pt x="1989" y="36"/>
                    </a:lnTo>
                    <a:cubicBezTo>
                      <a:pt x="1989" y="12"/>
                      <a:pt x="1989" y="0"/>
                      <a:pt x="1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7393947" y="800395"/>
                <a:ext cx="38722" cy="60138"/>
              </a:xfrm>
              <a:custGeom>
                <a:avLst/>
                <a:gdLst/>
                <a:ahLst/>
                <a:cxnLst/>
                <a:rect l="l" t="t" r="r" b="b"/>
                <a:pathLst>
                  <a:path w="537" h="834" extrusionOk="0">
                    <a:moveTo>
                      <a:pt x="500" y="0"/>
                    </a:moveTo>
                    <a:cubicBezTo>
                      <a:pt x="489" y="0"/>
                      <a:pt x="477" y="24"/>
                      <a:pt x="453" y="36"/>
                    </a:cubicBezTo>
                    <a:lnTo>
                      <a:pt x="12" y="810"/>
                    </a:lnTo>
                    <a:cubicBezTo>
                      <a:pt x="0" y="822"/>
                      <a:pt x="12" y="834"/>
                      <a:pt x="24" y="834"/>
                    </a:cubicBezTo>
                    <a:cubicBezTo>
                      <a:pt x="36" y="834"/>
                      <a:pt x="72" y="822"/>
                      <a:pt x="72" y="810"/>
                    </a:cubicBezTo>
                    <a:lnTo>
                      <a:pt x="512" y="36"/>
                    </a:lnTo>
                    <a:cubicBezTo>
                      <a:pt x="536" y="24"/>
                      <a:pt x="512" y="0"/>
                      <a:pt x="5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6741447" y="786623"/>
                <a:ext cx="54153" cy="88548"/>
              </a:xfrm>
              <a:custGeom>
                <a:avLst/>
                <a:gdLst/>
                <a:ahLst/>
                <a:cxnLst/>
                <a:rect l="l" t="t" r="r" b="b"/>
                <a:pathLst>
                  <a:path w="751" h="1228" extrusionOk="0">
                    <a:moveTo>
                      <a:pt x="727" y="1"/>
                    </a:moveTo>
                    <a:cubicBezTo>
                      <a:pt x="715" y="1"/>
                      <a:pt x="679" y="13"/>
                      <a:pt x="679" y="37"/>
                    </a:cubicBezTo>
                    <a:lnTo>
                      <a:pt x="13" y="1192"/>
                    </a:lnTo>
                    <a:cubicBezTo>
                      <a:pt x="1" y="1204"/>
                      <a:pt x="13" y="1227"/>
                      <a:pt x="24" y="1227"/>
                    </a:cubicBezTo>
                    <a:cubicBezTo>
                      <a:pt x="36" y="1227"/>
                      <a:pt x="72" y="1215"/>
                      <a:pt x="72" y="1192"/>
                    </a:cubicBezTo>
                    <a:lnTo>
                      <a:pt x="739" y="37"/>
                    </a:lnTo>
                    <a:cubicBezTo>
                      <a:pt x="751" y="13"/>
                      <a:pt x="739" y="1"/>
                      <a:pt x="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6842758" y="800395"/>
                <a:ext cx="38722" cy="60138"/>
              </a:xfrm>
              <a:custGeom>
                <a:avLst/>
                <a:gdLst/>
                <a:ahLst/>
                <a:cxnLst/>
                <a:rect l="l" t="t" r="r" b="b"/>
                <a:pathLst>
                  <a:path w="537" h="834" extrusionOk="0">
                    <a:moveTo>
                      <a:pt x="513" y="0"/>
                    </a:moveTo>
                    <a:cubicBezTo>
                      <a:pt x="501" y="0"/>
                      <a:pt x="465" y="12"/>
                      <a:pt x="465" y="36"/>
                    </a:cubicBezTo>
                    <a:lnTo>
                      <a:pt x="24" y="810"/>
                    </a:lnTo>
                    <a:cubicBezTo>
                      <a:pt x="1" y="822"/>
                      <a:pt x="24" y="834"/>
                      <a:pt x="36" y="834"/>
                    </a:cubicBezTo>
                    <a:cubicBezTo>
                      <a:pt x="48" y="834"/>
                      <a:pt x="84" y="822"/>
                      <a:pt x="84" y="810"/>
                    </a:cubicBezTo>
                    <a:lnTo>
                      <a:pt x="524" y="36"/>
                    </a:lnTo>
                    <a:cubicBezTo>
                      <a:pt x="536" y="12"/>
                      <a:pt x="524"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40"/>
            <p:cNvGrpSpPr/>
            <p:nvPr/>
          </p:nvGrpSpPr>
          <p:grpSpPr>
            <a:xfrm>
              <a:off x="6604947" y="1255394"/>
              <a:ext cx="1072383" cy="444831"/>
              <a:chOff x="6604947" y="1255394"/>
              <a:chExt cx="1072383" cy="444831"/>
            </a:xfrm>
          </p:grpSpPr>
          <p:sp>
            <p:nvSpPr>
              <p:cNvPr id="956" name="Google Shape;956;p40"/>
              <p:cNvSpPr/>
              <p:nvPr/>
            </p:nvSpPr>
            <p:spPr>
              <a:xfrm>
                <a:off x="6604947" y="1255394"/>
                <a:ext cx="660288" cy="47303"/>
              </a:xfrm>
              <a:custGeom>
                <a:avLst/>
                <a:gdLst/>
                <a:ahLst/>
                <a:cxnLst/>
                <a:rect l="l" t="t" r="r" b="b"/>
                <a:pathLst>
                  <a:path w="9157" h="656" extrusionOk="0">
                    <a:moveTo>
                      <a:pt x="1" y="1"/>
                    </a:moveTo>
                    <a:lnTo>
                      <a:pt x="1" y="656"/>
                    </a:lnTo>
                    <a:lnTo>
                      <a:pt x="9156" y="656"/>
                    </a:lnTo>
                    <a:lnTo>
                      <a:pt x="91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6604947" y="1354974"/>
                <a:ext cx="1072383" cy="47303"/>
              </a:xfrm>
              <a:custGeom>
                <a:avLst/>
                <a:gdLst/>
                <a:ahLst/>
                <a:cxnLst/>
                <a:rect l="l" t="t" r="r" b="b"/>
                <a:pathLst>
                  <a:path w="14872" h="656" extrusionOk="0">
                    <a:moveTo>
                      <a:pt x="1" y="1"/>
                    </a:moveTo>
                    <a:lnTo>
                      <a:pt x="1" y="656"/>
                    </a:lnTo>
                    <a:lnTo>
                      <a:pt x="14871" y="656"/>
                    </a:lnTo>
                    <a:lnTo>
                      <a:pt x="148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6604947" y="1554207"/>
                <a:ext cx="1072383" cy="47230"/>
              </a:xfrm>
              <a:custGeom>
                <a:avLst/>
                <a:gdLst/>
                <a:ahLst/>
                <a:cxnLst/>
                <a:rect l="l" t="t" r="r" b="b"/>
                <a:pathLst>
                  <a:path w="14872" h="655" extrusionOk="0">
                    <a:moveTo>
                      <a:pt x="1" y="0"/>
                    </a:moveTo>
                    <a:lnTo>
                      <a:pt x="1" y="655"/>
                    </a:lnTo>
                    <a:lnTo>
                      <a:pt x="14871" y="655"/>
                    </a:lnTo>
                    <a:lnTo>
                      <a:pt x="14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6604947" y="1652922"/>
                <a:ext cx="1072383" cy="47303"/>
              </a:xfrm>
              <a:custGeom>
                <a:avLst/>
                <a:gdLst/>
                <a:ahLst/>
                <a:cxnLst/>
                <a:rect l="l" t="t" r="r" b="b"/>
                <a:pathLst>
                  <a:path w="14872" h="656" extrusionOk="0">
                    <a:moveTo>
                      <a:pt x="1" y="0"/>
                    </a:moveTo>
                    <a:lnTo>
                      <a:pt x="1" y="655"/>
                    </a:lnTo>
                    <a:lnTo>
                      <a:pt x="14871" y="655"/>
                    </a:lnTo>
                    <a:lnTo>
                      <a:pt x="14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6604947" y="1453761"/>
                <a:ext cx="639666" cy="47230"/>
              </a:xfrm>
              <a:custGeom>
                <a:avLst/>
                <a:gdLst/>
                <a:ahLst/>
                <a:cxnLst/>
                <a:rect l="l" t="t" r="r" b="b"/>
                <a:pathLst>
                  <a:path w="8871" h="655" extrusionOk="0">
                    <a:moveTo>
                      <a:pt x="1" y="0"/>
                    </a:moveTo>
                    <a:lnTo>
                      <a:pt x="1" y="655"/>
                    </a:lnTo>
                    <a:lnTo>
                      <a:pt x="8871" y="655"/>
                    </a:lnTo>
                    <a:lnTo>
                      <a:pt x="8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7294367" y="1453761"/>
                <a:ext cx="380367" cy="47230"/>
              </a:xfrm>
              <a:custGeom>
                <a:avLst/>
                <a:gdLst/>
                <a:ahLst/>
                <a:cxnLst/>
                <a:rect l="l" t="t" r="r" b="b"/>
                <a:pathLst>
                  <a:path w="5275" h="655" extrusionOk="0">
                    <a:moveTo>
                      <a:pt x="0" y="0"/>
                    </a:moveTo>
                    <a:lnTo>
                      <a:pt x="0" y="655"/>
                    </a:lnTo>
                    <a:lnTo>
                      <a:pt x="5275" y="655"/>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 name="Google Shape;962;p40"/>
          <p:cNvGrpSpPr/>
          <p:nvPr/>
        </p:nvGrpSpPr>
        <p:grpSpPr>
          <a:xfrm>
            <a:off x="7220886" y="2096602"/>
            <a:ext cx="1246636" cy="2493795"/>
            <a:chOff x="5543250" y="3380975"/>
            <a:chExt cx="535200" cy="1070625"/>
          </a:xfrm>
        </p:grpSpPr>
        <p:sp>
          <p:nvSpPr>
            <p:cNvPr id="963" name="Google Shape;963;p40"/>
            <p:cNvSpPr/>
            <p:nvPr/>
          </p:nvSpPr>
          <p:spPr>
            <a:xfrm>
              <a:off x="5910850" y="3479150"/>
              <a:ext cx="50925" cy="58825"/>
            </a:xfrm>
            <a:custGeom>
              <a:avLst/>
              <a:gdLst/>
              <a:ahLst/>
              <a:cxnLst/>
              <a:rect l="l" t="t" r="r" b="b"/>
              <a:pathLst>
                <a:path w="2037" h="2353" extrusionOk="0">
                  <a:moveTo>
                    <a:pt x="1481" y="1"/>
                  </a:moveTo>
                  <a:cubicBezTo>
                    <a:pt x="1290" y="1"/>
                    <a:pt x="1062" y="102"/>
                    <a:pt x="846" y="285"/>
                  </a:cubicBezTo>
                  <a:cubicBezTo>
                    <a:pt x="679" y="416"/>
                    <a:pt x="524" y="583"/>
                    <a:pt x="417" y="785"/>
                  </a:cubicBezTo>
                  <a:cubicBezTo>
                    <a:pt x="393" y="785"/>
                    <a:pt x="393" y="797"/>
                    <a:pt x="393" y="797"/>
                  </a:cubicBezTo>
                  <a:cubicBezTo>
                    <a:pt x="36" y="1393"/>
                    <a:pt x="0" y="2036"/>
                    <a:pt x="298" y="2262"/>
                  </a:cubicBezTo>
                  <a:cubicBezTo>
                    <a:pt x="310" y="2274"/>
                    <a:pt x="310" y="2286"/>
                    <a:pt x="322" y="2286"/>
                  </a:cubicBezTo>
                  <a:cubicBezTo>
                    <a:pt x="369" y="2321"/>
                    <a:pt x="417" y="2333"/>
                    <a:pt x="477" y="2345"/>
                  </a:cubicBezTo>
                  <a:cubicBezTo>
                    <a:pt x="502" y="2350"/>
                    <a:pt x="529" y="2352"/>
                    <a:pt x="556" y="2352"/>
                  </a:cubicBezTo>
                  <a:cubicBezTo>
                    <a:pt x="875" y="2352"/>
                    <a:pt x="1313" y="2041"/>
                    <a:pt x="1620" y="1547"/>
                  </a:cubicBezTo>
                  <a:cubicBezTo>
                    <a:pt x="2001" y="940"/>
                    <a:pt x="2036" y="262"/>
                    <a:pt x="1703" y="59"/>
                  </a:cubicBezTo>
                  <a:cubicBezTo>
                    <a:pt x="1638" y="20"/>
                    <a:pt x="1563" y="1"/>
                    <a:pt x="1481"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5841800" y="3539825"/>
              <a:ext cx="80975" cy="214075"/>
            </a:xfrm>
            <a:custGeom>
              <a:avLst/>
              <a:gdLst/>
              <a:ahLst/>
              <a:cxnLst/>
              <a:rect l="l" t="t" r="r" b="b"/>
              <a:pathLst>
                <a:path w="3239" h="8563" extrusionOk="0">
                  <a:moveTo>
                    <a:pt x="1771" y="0"/>
                  </a:moveTo>
                  <a:cubicBezTo>
                    <a:pt x="1021" y="0"/>
                    <a:pt x="147" y="336"/>
                    <a:pt x="464" y="1549"/>
                  </a:cubicBezTo>
                  <a:cubicBezTo>
                    <a:pt x="464" y="1549"/>
                    <a:pt x="524" y="1609"/>
                    <a:pt x="595" y="1728"/>
                  </a:cubicBezTo>
                  <a:cubicBezTo>
                    <a:pt x="595" y="1728"/>
                    <a:pt x="393" y="3573"/>
                    <a:pt x="202" y="3847"/>
                  </a:cubicBezTo>
                  <a:cubicBezTo>
                    <a:pt x="0" y="4133"/>
                    <a:pt x="95" y="7919"/>
                    <a:pt x="83" y="7931"/>
                  </a:cubicBezTo>
                  <a:lnTo>
                    <a:pt x="691" y="8562"/>
                  </a:lnTo>
                  <a:lnTo>
                    <a:pt x="2250" y="7395"/>
                  </a:lnTo>
                  <a:lnTo>
                    <a:pt x="3000" y="6312"/>
                  </a:lnTo>
                  <a:lnTo>
                    <a:pt x="3239" y="2895"/>
                  </a:lnTo>
                  <a:lnTo>
                    <a:pt x="3120" y="2764"/>
                  </a:lnTo>
                  <a:cubicBezTo>
                    <a:pt x="3191" y="2597"/>
                    <a:pt x="3203" y="2395"/>
                    <a:pt x="3131" y="2168"/>
                  </a:cubicBezTo>
                  <a:cubicBezTo>
                    <a:pt x="3060" y="1942"/>
                    <a:pt x="3000" y="1752"/>
                    <a:pt x="2941" y="1585"/>
                  </a:cubicBezTo>
                  <a:cubicBezTo>
                    <a:pt x="2798" y="1168"/>
                    <a:pt x="2727" y="918"/>
                    <a:pt x="2703" y="728"/>
                  </a:cubicBezTo>
                  <a:cubicBezTo>
                    <a:pt x="2667" y="549"/>
                    <a:pt x="2679" y="430"/>
                    <a:pt x="2715" y="299"/>
                  </a:cubicBezTo>
                  <a:cubicBezTo>
                    <a:pt x="2744" y="159"/>
                    <a:pt x="2287" y="0"/>
                    <a:pt x="1771" y="0"/>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5805475" y="3429050"/>
              <a:ext cx="128300" cy="150175"/>
            </a:xfrm>
            <a:custGeom>
              <a:avLst/>
              <a:gdLst/>
              <a:ahLst/>
              <a:cxnLst/>
              <a:rect l="l" t="t" r="r" b="b"/>
              <a:pathLst>
                <a:path w="5132" h="6007" extrusionOk="0">
                  <a:moveTo>
                    <a:pt x="2840" y="1"/>
                  </a:moveTo>
                  <a:cubicBezTo>
                    <a:pt x="2745" y="1"/>
                    <a:pt x="2648" y="9"/>
                    <a:pt x="2548" y="27"/>
                  </a:cubicBezTo>
                  <a:cubicBezTo>
                    <a:pt x="858" y="349"/>
                    <a:pt x="1" y="920"/>
                    <a:pt x="322" y="2349"/>
                  </a:cubicBezTo>
                  <a:cubicBezTo>
                    <a:pt x="322" y="2349"/>
                    <a:pt x="548" y="3182"/>
                    <a:pt x="477" y="3861"/>
                  </a:cubicBezTo>
                  <a:cubicBezTo>
                    <a:pt x="417" y="4552"/>
                    <a:pt x="1179" y="5623"/>
                    <a:pt x="1846" y="5933"/>
                  </a:cubicBezTo>
                  <a:cubicBezTo>
                    <a:pt x="1955" y="5984"/>
                    <a:pt x="2082" y="6007"/>
                    <a:pt x="2220" y="6007"/>
                  </a:cubicBezTo>
                  <a:cubicBezTo>
                    <a:pt x="2916" y="6007"/>
                    <a:pt x="3903" y="5429"/>
                    <a:pt x="4311" y="4992"/>
                  </a:cubicBezTo>
                  <a:cubicBezTo>
                    <a:pt x="4787" y="4468"/>
                    <a:pt x="5108" y="3182"/>
                    <a:pt x="5120" y="2599"/>
                  </a:cubicBezTo>
                  <a:cubicBezTo>
                    <a:pt x="5131" y="2051"/>
                    <a:pt x="4302" y="1"/>
                    <a:pt x="2840"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5783450" y="3380975"/>
              <a:ext cx="214625" cy="253550"/>
            </a:xfrm>
            <a:custGeom>
              <a:avLst/>
              <a:gdLst/>
              <a:ahLst/>
              <a:cxnLst/>
              <a:rect l="l" t="t" r="r" b="b"/>
              <a:pathLst>
                <a:path w="8585" h="10142" extrusionOk="0">
                  <a:moveTo>
                    <a:pt x="3697" y="0"/>
                  </a:moveTo>
                  <a:cubicBezTo>
                    <a:pt x="3548" y="0"/>
                    <a:pt x="3394" y="15"/>
                    <a:pt x="3239" y="45"/>
                  </a:cubicBezTo>
                  <a:cubicBezTo>
                    <a:pt x="1417" y="402"/>
                    <a:pt x="524" y="2093"/>
                    <a:pt x="679" y="3867"/>
                  </a:cubicBezTo>
                  <a:cubicBezTo>
                    <a:pt x="846" y="5653"/>
                    <a:pt x="667" y="7808"/>
                    <a:pt x="191" y="8999"/>
                  </a:cubicBezTo>
                  <a:cubicBezTo>
                    <a:pt x="0" y="9475"/>
                    <a:pt x="60" y="9844"/>
                    <a:pt x="227" y="10142"/>
                  </a:cubicBezTo>
                  <a:lnTo>
                    <a:pt x="905" y="9058"/>
                  </a:lnTo>
                  <a:cubicBezTo>
                    <a:pt x="905" y="9058"/>
                    <a:pt x="1715" y="8320"/>
                    <a:pt x="2941" y="8058"/>
                  </a:cubicBezTo>
                  <a:cubicBezTo>
                    <a:pt x="2870" y="7939"/>
                    <a:pt x="2810" y="7880"/>
                    <a:pt x="2810" y="7880"/>
                  </a:cubicBezTo>
                  <a:cubicBezTo>
                    <a:pt x="2787" y="7868"/>
                    <a:pt x="2751" y="7868"/>
                    <a:pt x="2727" y="7856"/>
                  </a:cubicBezTo>
                  <a:cubicBezTo>
                    <a:pt x="2072" y="7546"/>
                    <a:pt x="1298" y="6475"/>
                    <a:pt x="1358" y="5784"/>
                  </a:cubicBezTo>
                  <a:cubicBezTo>
                    <a:pt x="1417" y="5105"/>
                    <a:pt x="1203" y="4272"/>
                    <a:pt x="1203" y="4272"/>
                  </a:cubicBezTo>
                  <a:cubicBezTo>
                    <a:pt x="1179" y="4129"/>
                    <a:pt x="1155" y="3998"/>
                    <a:pt x="1143" y="3879"/>
                  </a:cubicBezTo>
                  <a:lnTo>
                    <a:pt x="1143" y="3879"/>
                  </a:lnTo>
                  <a:cubicBezTo>
                    <a:pt x="1165" y="3886"/>
                    <a:pt x="1542" y="3980"/>
                    <a:pt x="2160" y="3980"/>
                  </a:cubicBezTo>
                  <a:cubicBezTo>
                    <a:pt x="2566" y="3980"/>
                    <a:pt x="3075" y="3940"/>
                    <a:pt x="3656" y="3808"/>
                  </a:cubicBezTo>
                  <a:cubicBezTo>
                    <a:pt x="3656" y="3808"/>
                    <a:pt x="2798" y="3653"/>
                    <a:pt x="2739" y="3296"/>
                  </a:cubicBezTo>
                  <a:lnTo>
                    <a:pt x="2739" y="3296"/>
                  </a:lnTo>
                  <a:cubicBezTo>
                    <a:pt x="2739" y="3296"/>
                    <a:pt x="4537" y="3998"/>
                    <a:pt x="5274" y="3998"/>
                  </a:cubicBezTo>
                  <a:cubicBezTo>
                    <a:pt x="5328" y="3998"/>
                    <a:pt x="5376" y="3994"/>
                    <a:pt x="5418" y="3986"/>
                  </a:cubicBezTo>
                  <a:cubicBezTo>
                    <a:pt x="5418" y="3986"/>
                    <a:pt x="5049" y="3879"/>
                    <a:pt x="4882" y="3403"/>
                  </a:cubicBezTo>
                  <a:lnTo>
                    <a:pt x="4882" y="3403"/>
                  </a:lnTo>
                  <a:cubicBezTo>
                    <a:pt x="4882" y="3403"/>
                    <a:pt x="5251" y="3748"/>
                    <a:pt x="5584" y="3986"/>
                  </a:cubicBezTo>
                  <a:cubicBezTo>
                    <a:pt x="5584" y="3986"/>
                    <a:pt x="5739" y="5415"/>
                    <a:pt x="5608" y="6189"/>
                  </a:cubicBezTo>
                  <a:cubicBezTo>
                    <a:pt x="5608" y="6189"/>
                    <a:pt x="6346" y="4939"/>
                    <a:pt x="6192" y="4046"/>
                  </a:cubicBezTo>
                  <a:cubicBezTo>
                    <a:pt x="6329" y="3973"/>
                    <a:pt x="6467" y="3932"/>
                    <a:pt x="6589" y="3932"/>
                  </a:cubicBezTo>
                  <a:cubicBezTo>
                    <a:pt x="6667" y="3932"/>
                    <a:pt x="6738" y="3949"/>
                    <a:pt x="6799" y="3986"/>
                  </a:cubicBezTo>
                  <a:cubicBezTo>
                    <a:pt x="7132" y="4189"/>
                    <a:pt x="7097" y="4867"/>
                    <a:pt x="6716" y="5474"/>
                  </a:cubicBezTo>
                  <a:cubicBezTo>
                    <a:pt x="6409" y="5968"/>
                    <a:pt x="5971" y="6279"/>
                    <a:pt x="5652" y="6279"/>
                  </a:cubicBezTo>
                  <a:cubicBezTo>
                    <a:pt x="5625" y="6279"/>
                    <a:pt x="5598" y="6277"/>
                    <a:pt x="5573" y="6272"/>
                  </a:cubicBezTo>
                  <a:cubicBezTo>
                    <a:pt x="5465" y="6546"/>
                    <a:pt x="5334" y="6760"/>
                    <a:pt x="5180" y="6927"/>
                  </a:cubicBezTo>
                  <a:cubicBezTo>
                    <a:pt x="5132" y="6975"/>
                    <a:pt x="5096" y="7022"/>
                    <a:pt x="5037" y="7058"/>
                  </a:cubicBezTo>
                  <a:cubicBezTo>
                    <a:pt x="5049" y="7177"/>
                    <a:pt x="5073" y="7320"/>
                    <a:pt x="5132" y="7510"/>
                  </a:cubicBezTo>
                  <a:cubicBezTo>
                    <a:pt x="5132" y="7510"/>
                    <a:pt x="7013" y="8332"/>
                    <a:pt x="8192" y="9070"/>
                  </a:cubicBezTo>
                  <a:cubicBezTo>
                    <a:pt x="8394" y="8701"/>
                    <a:pt x="8585" y="8082"/>
                    <a:pt x="8347" y="7248"/>
                  </a:cubicBezTo>
                  <a:cubicBezTo>
                    <a:pt x="7954" y="5832"/>
                    <a:pt x="6775" y="3927"/>
                    <a:pt x="6656" y="2736"/>
                  </a:cubicBezTo>
                  <a:cubicBezTo>
                    <a:pt x="6547" y="1647"/>
                    <a:pt x="5303"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5786725" y="4333400"/>
              <a:ext cx="47050" cy="86950"/>
            </a:xfrm>
            <a:custGeom>
              <a:avLst/>
              <a:gdLst/>
              <a:ahLst/>
              <a:cxnLst/>
              <a:rect l="l" t="t" r="r" b="b"/>
              <a:pathLst>
                <a:path w="1882" h="3478" extrusionOk="0">
                  <a:moveTo>
                    <a:pt x="0" y="1"/>
                  </a:moveTo>
                  <a:lnTo>
                    <a:pt x="108" y="2227"/>
                  </a:lnTo>
                  <a:lnTo>
                    <a:pt x="441" y="3477"/>
                  </a:lnTo>
                  <a:lnTo>
                    <a:pt x="1334" y="3477"/>
                  </a:lnTo>
                  <a:lnTo>
                    <a:pt x="1691" y="2525"/>
                  </a:lnTo>
                  <a:lnTo>
                    <a:pt x="1882" y="1"/>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718250" y="4389650"/>
              <a:ext cx="128925" cy="61950"/>
            </a:xfrm>
            <a:custGeom>
              <a:avLst/>
              <a:gdLst/>
              <a:ahLst/>
              <a:cxnLst/>
              <a:rect l="l" t="t" r="r" b="b"/>
              <a:pathLst>
                <a:path w="5157" h="2478" extrusionOk="0">
                  <a:moveTo>
                    <a:pt x="2835" y="1"/>
                  </a:moveTo>
                  <a:cubicBezTo>
                    <a:pt x="2835" y="1"/>
                    <a:pt x="751" y="1084"/>
                    <a:pt x="382" y="1334"/>
                  </a:cubicBezTo>
                  <a:cubicBezTo>
                    <a:pt x="1" y="1584"/>
                    <a:pt x="108" y="2477"/>
                    <a:pt x="108" y="2477"/>
                  </a:cubicBezTo>
                  <a:lnTo>
                    <a:pt x="5156" y="2477"/>
                  </a:lnTo>
                  <a:cubicBezTo>
                    <a:pt x="5156" y="2477"/>
                    <a:pt x="4928" y="281"/>
                    <a:pt x="4472" y="281"/>
                  </a:cubicBezTo>
                  <a:cubicBezTo>
                    <a:pt x="4417" y="281"/>
                    <a:pt x="4360" y="312"/>
                    <a:pt x="4299" y="382"/>
                  </a:cubicBezTo>
                  <a:cubicBezTo>
                    <a:pt x="4087" y="630"/>
                    <a:pt x="3873" y="707"/>
                    <a:pt x="3689" y="707"/>
                  </a:cubicBezTo>
                  <a:cubicBezTo>
                    <a:pt x="3388" y="707"/>
                    <a:pt x="3168" y="501"/>
                    <a:pt x="3168" y="501"/>
                  </a:cubicBezTo>
                  <a:lnTo>
                    <a:pt x="2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5928100" y="4333400"/>
              <a:ext cx="46775" cy="86950"/>
            </a:xfrm>
            <a:custGeom>
              <a:avLst/>
              <a:gdLst/>
              <a:ahLst/>
              <a:cxnLst/>
              <a:rect l="l" t="t" r="r" b="b"/>
              <a:pathLst>
                <a:path w="1871" h="3478" extrusionOk="0">
                  <a:moveTo>
                    <a:pt x="1" y="1"/>
                  </a:moveTo>
                  <a:lnTo>
                    <a:pt x="96" y="2227"/>
                  </a:lnTo>
                  <a:lnTo>
                    <a:pt x="418" y="3477"/>
                  </a:lnTo>
                  <a:lnTo>
                    <a:pt x="1334" y="3477"/>
                  </a:lnTo>
                  <a:lnTo>
                    <a:pt x="1692" y="2525"/>
                  </a:lnTo>
                  <a:lnTo>
                    <a:pt x="1870" y="1"/>
                  </a:ln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5859650" y="4389650"/>
              <a:ext cx="128900" cy="61950"/>
            </a:xfrm>
            <a:custGeom>
              <a:avLst/>
              <a:gdLst/>
              <a:ahLst/>
              <a:cxnLst/>
              <a:rect l="l" t="t" r="r" b="b"/>
              <a:pathLst>
                <a:path w="5156" h="2478" extrusionOk="0">
                  <a:moveTo>
                    <a:pt x="2834" y="1"/>
                  </a:moveTo>
                  <a:cubicBezTo>
                    <a:pt x="2834" y="1"/>
                    <a:pt x="751" y="1084"/>
                    <a:pt x="381" y="1334"/>
                  </a:cubicBezTo>
                  <a:cubicBezTo>
                    <a:pt x="0" y="1584"/>
                    <a:pt x="108" y="2477"/>
                    <a:pt x="108" y="2477"/>
                  </a:cubicBezTo>
                  <a:lnTo>
                    <a:pt x="5156" y="2477"/>
                  </a:lnTo>
                  <a:cubicBezTo>
                    <a:pt x="5156" y="2477"/>
                    <a:pt x="4918" y="281"/>
                    <a:pt x="4468" y="281"/>
                  </a:cubicBezTo>
                  <a:cubicBezTo>
                    <a:pt x="4415" y="281"/>
                    <a:pt x="4358" y="312"/>
                    <a:pt x="4299" y="382"/>
                  </a:cubicBezTo>
                  <a:cubicBezTo>
                    <a:pt x="4086" y="630"/>
                    <a:pt x="3872" y="707"/>
                    <a:pt x="3689" y="707"/>
                  </a:cubicBezTo>
                  <a:cubicBezTo>
                    <a:pt x="3388" y="707"/>
                    <a:pt x="3168" y="501"/>
                    <a:pt x="3168" y="501"/>
                  </a:cubicBezTo>
                  <a:lnTo>
                    <a:pt x="2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6004700" y="3971725"/>
              <a:ext cx="63025" cy="71750"/>
            </a:xfrm>
            <a:custGeom>
              <a:avLst/>
              <a:gdLst/>
              <a:ahLst/>
              <a:cxnLst/>
              <a:rect l="l" t="t" r="r" b="b"/>
              <a:pathLst>
                <a:path w="2521" h="2870" extrusionOk="0">
                  <a:moveTo>
                    <a:pt x="1354" y="1"/>
                  </a:moveTo>
                  <a:cubicBezTo>
                    <a:pt x="901" y="1"/>
                    <a:pt x="318" y="32"/>
                    <a:pt x="318" y="192"/>
                  </a:cubicBezTo>
                  <a:cubicBezTo>
                    <a:pt x="318" y="466"/>
                    <a:pt x="294" y="728"/>
                    <a:pt x="128" y="1264"/>
                  </a:cubicBezTo>
                  <a:cubicBezTo>
                    <a:pt x="1" y="1796"/>
                    <a:pt x="222" y="2766"/>
                    <a:pt x="398" y="2766"/>
                  </a:cubicBezTo>
                  <a:cubicBezTo>
                    <a:pt x="403" y="2766"/>
                    <a:pt x="408" y="2765"/>
                    <a:pt x="414" y="2764"/>
                  </a:cubicBezTo>
                  <a:cubicBezTo>
                    <a:pt x="426" y="2761"/>
                    <a:pt x="439" y="2760"/>
                    <a:pt x="453" y="2760"/>
                  </a:cubicBezTo>
                  <a:cubicBezTo>
                    <a:pt x="582" y="2760"/>
                    <a:pt x="736" y="2869"/>
                    <a:pt x="875" y="2869"/>
                  </a:cubicBezTo>
                  <a:cubicBezTo>
                    <a:pt x="922" y="2869"/>
                    <a:pt x="967" y="2857"/>
                    <a:pt x="1009" y="2823"/>
                  </a:cubicBezTo>
                  <a:cubicBezTo>
                    <a:pt x="1199" y="2704"/>
                    <a:pt x="1461" y="2764"/>
                    <a:pt x="1664" y="2645"/>
                  </a:cubicBezTo>
                  <a:cubicBezTo>
                    <a:pt x="1854" y="2526"/>
                    <a:pt x="1961" y="2573"/>
                    <a:pt x="2235" y="2287"/>
                  </a:cubicBezTo>
                  <a:cubicBezTo>
                    <a:pt x="2521" y="2026"/>
                    <a:pt x="2390" y="1335"/>
                    <a:pt x="2235" y="1037"/>
                  </a:cubicBezTo>
                  <a:cubicBezTo>
                    <a:pt x="2092" y="728"/>
                    <a:pt x="1878" y="13"/>
                    <a:pt x="1878" y="13"/>
                  </a:cubicBezTo>
                  <a:cubicBezTo>
                    <a:pt x="1878" y="13"/>
                    <a:pt x="1642" y="1"/>
                    <a:pt x="1354"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5543250" y="3709800"/>
              <a:ext cx="95700" cy="63325"/>
            </a:xfrm>
            <a:custGeom>
              <a:avLst/>
              <a:gdLst/>
              <a:ahLst/>
              <a:cxnLst/>
              <a:rect l="l" t="t" r="r" b="b"/>
              <a:pathLst>
                <a:path w="3828" h="2533" extrusionOk="0">
                  <a:moveTo>
                    <a:pt x="1334" y="1"/>
                  </a:moveTo>
                  <a:cubicBezTo>
                    <a:pt x="1107" y="1"/>
                    <a:pt x="0" y="84"/>
                    <a:pt x="36" y="168"/>
                  </a:cubicBezTo>
                  <a:cubicBezTo>
                    <a:pt x="72" y="239"/>
                    <a:pt x="83" y="346"/>
                    <a:pt x="1048" y="370"/>
                  </a:cubicBezTo>
                  <a:lnTo>
                    <a:pt x="1881" y="977"/>
                  </a:lnTo>
                  <a:cubicBezTo>
                    <a:pt x="1881" y="977"/>
                    <a:pt x="1857" y="1144"/>
                    <a:pt x="1750" y="1144"/>
                  </a:cubicBezTo>
                  <a:cubicBezTo>
                    <a:pt x="1643" y="1144"/>
                    <a:pt x="1262" y="965"/>
                    <a:pt x="1107" y="799"/>
                  </a:cubicBezTo>
                  <a:cubicBezTo>
                    <a:pt x="1057" y="744"/>
                    <a:pt x="987" y="716"/>
                    <a:pt x="925" y="716"/>
                  </a:cubicBezTo>
                  <a:cubicBezTo>
                    <a:pt x="812" y="716"/>
                    <a:pt x="726" y="809"/>
                    <a:pt x="834" y="1001"/>
                  </a:cubicBezTo>
                  <a:cubicBezTo>
                    <a:pt x="988" y="1299"/>
                    <a:pt x="1167" y="1311"/>
                    <a:pt x="1357" y="1537"/>
                  </a:cubicBezTo>
                  <a:cubicBezTo>
                    <a:pt x="1560" y="1751"/>
                    <a:pt x="2227" y="1918"/>
                    <a:pt x="2584" y="2037"/>
                  </a:cubicBezTo>
                  <a:cubicBezTo>
                    <a:pt x="2941" y="2156"/>
                    <a:pt x="3691" y="2406"/>
                    <a:pt x="3762" y="2525"/>
                  </a:cubicBezTo>
                  <a:cubicBezTo>
                    <a:pt x="3766" y="2530"/>
                    <a:pt x="3769" y="2533"/>
                    <a:pt x="3771" y="2533"/>
                  </a:cubicBezTo>
                  <a:cubicBezTo>
                    <a:pt x="3828" y="2533"/>
                    <a:pt x="3762" y="1358"/>
                    <a:pt x="3762" y="1358"/>
                  </a:cubicBezTo>
                  <a:cubicBezTo>
                    <a:pt x="3762" y="1358"/>
                    <a:pt x="3048" y="834"/>
                    <a:pt x="2691" y="620"/>
                  </a:cubicBezTo>
                  <a:cubicBezTo>
                    <a:pt x="2334" y="418"/>
                    <a:pt x="1560" y="13"/>
                    <a:pt x="1334" y="1"/>
                  </a:cubicBezTo>
                  <a:close/>
                </a:path>
              </a:pathLst>
            </a:custGeom>
            <a:solidFill>
              <a:srgbClr val="F2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5778675" y="4031875"/>
              <a:ext cx="209875" cy="341725"/>
            </a:xfrm>
            <a:custGeom>
              <a:avLst/>
              <a:gdLst/>
              <a:ahLst/>
              <a:cxnLst/>
              <a:rect l="l" t="t" r="r" b="b"/>
              <a:pathLst>
                <a:path w="8395" h="13669" extrusionOk="0">
                  <a:moveTo>
                    <a:pt x="680" y="1"/>
                  </a:moveTo>
                  <a:lnTo>
                    <a:pt x="358" y="3834"/>
                  </a:lnTo>
                  <a:lnTo>
                    <a:pt x="1" y="13312"/>
                  </a:lnTo>
                  <a:lnTo>
                    <a:pt x="2870" y="13669"/>
                  </a:lnTo>
                  <a:lnTo>
                    <a:pt x="3763" y="1882"/>
                  </a:lnTo>
                  <a:lnTo>
                    <a:pt x="5609" y="13550"/>
                  </a:lnTo>
                  <a:lnTo>
                    <a:pt x="8395" y="13538"/>
                  </a:lnTo>
                  <a:lnTo>
                    <a:pt x="7978" y="620"/>
                  </a:lnTo>
                  <a:lnTo>
                    <a:pt x="6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5846850" y="3580625"/>
              <a:ext cx="66400" cy="179825"/>
            </a:xfrm>
            <a:custGeom>
              <a:avLst/>
              <a:gdLst/>
              <a:ahLst/>
              <a:cxnLst/>
              <a:rect l="l" t="t" r="r" b="b"/>
              <a:pathLst>
                <a:path w="2656" h="7193" extrusionOk="0">
                  <a:moveTo>
                    <a:pt x="2656" y="1"/>
                  </a:moveTo>
                  <a:cubicBezTo>
                    <a:pt x="2011" y="325"/>
                    <a:pt x="1538" y="429"/>
                    <a:pt x="1196" y="429"/>
                  </a:cubicBezTo>
                  <a:cubicBezTo>
                    <a:pt x="584" y="429"/>
                    <a:pt x="393" y="96"/>
                    <a:pt x="393" y="96"/>
                  </a:cubicBezTo>
                  <a:lnTo>
                    <a:pt x="108" y="417"/>
                  </a:lnTo>
                  <a:lnTo>
                    <a:pt x="0" y="7192"/>
                  </a:lnTo>
                  <a:lnTo>
                    <a:pt x="143" y="7192"/>
                  </a:lnTo>
                  <a:lnTo>
                    <a:pt x="26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5613475" y="3568725"/>
              <a:ext cx="464975" cy="577500"/>
            </a:xfrm>
            <a:custGeom>
              <a:avLst/>
              <a:gdLst/>
              <a:ahLst/>
              <a:cxnLst/>
              <a:rect l="l" t="t" r="r" b="b"/>
              <a:pathLst>
                <a:path w="18599" h="23100" extrusionOk="0">
                  <a:moveTo>
                    <a:pt x="11931" y="0"/>
                  </a:moveTo>
                  <a:lnTo>
                    <a:pt x="9514" y="6787"/>
                  </a:lnTo>
                  <a:lnTo>
                    <a:pt x="9716" y="536"/>
                  </a:lnTo>
                  <a:lnTo>
                    <a:pt x="9716" y="536"/>
                  </a:lnTo>
                  <a:cubicBezTo>
                    <a:pt x="8478" y="786"/>
                    <a:pt x="7681" y="1536"/>
                    <a:pt x="7681" y="1536"/>
                  </a:cubicBezTo>
                  <a:lnTo>
                    <a:pt x="3763" y="7728"/>
                  </a:lnTo>
                  <a:lnTo>
                    <a:pt x="977" y="6525"/>
                  </a:lnTo>
                  <a:lnTo>
                    <a:pt x="1" y="8609"/>
                  </a:lnTo>
                  <a:cubicBezTo>
                    <a:pt x="1" y="8609"/>
                    <a:pt x="2311" y="10359"/>
                    <a:pt x="4097" y="11026"/>
                  </a:cubicBezTo>
                  <a:cubicBezTo>
                    <a:pt x="4324" y="11113"/>
                    <a:pt x="4535" y="11152"/>
                    <a:pt x="4731" y="11152"/>
                  </a:cubicBezTo>
                  <a:cubicBezTo>
                    <a:pt x="6075" y="11152"/>
                    <a:pt x="6692" y="9347"/>
                    <a:pt x="6692" y="9347"/>
                  </a:cubicBezTo>
                  <a:lnTo>
                    <a:pt x="6692" y="9347"/>
                  </a:lnTo>
                  <a:lnTo>
                    <a:pt x="5144" y="22515"/>
                  </a:lnTo>
                  <a:cubicBezTo>
                    <a:pt x="7105" y="22965"/>
                    <a:pt x="9176" y="23099"/>
                    <a:pt x="10952" y="23099"/>
                  </a:cubicBezTo>
                  <a:cubicBezTo>
                    <a:pt x="13596" y="23099"/>
                    <a:pt x="15586" y="22801"/>
                    <a:pt x="15586" y="22801"/>
                  </a:cubicBezTo>
                  <a:lnTo>
                    <a:pt x="15586" y="16562"/>
                  </a:lnTo>
                  <a:lnTo>
                    <a:pt x="18039" y="16014"/>
                  </a:lnTo>
                  <a:cubicBezTo>
                    <a:pt x="18599" y="10573"/>
                    <a:pt x="16491" y="2953"/>
                    <a:pt x="15717" y="2132"/>
                  </a:cubicBezTo>
                  <a:cubicBezTo>
                    <a:pt x="14955" y="1310"/>
                    <a:pt x="11931" y="0"/>
                    <a:pt x="11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5981100" y="3698200"/>
              <a:ext cx="22350" cy="440850"/>
            </a:xfrm>
            <a:custGeom>
              <a:avLst/>
              <a:gdLst/>
              <a:ahLst/>
              <a:cxnLst/>
              <a:rect l="l" t="t" r="r" b="b"/>
              <a:pathLst>
                <a:path w="894" h="17634" extrusionOk="0">
                  <a:moveTo>
                    <a:pt x="0" y="1"/>
                  </a:moveTo>
                  <a:lnTo>
                    <a:pt x="893" y="17634"/>
                  </a:lnTo>
                  <a:lnTo>
                    <a:pt x="893" y="1140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5767075" y="3691650"/>
              <a:ext cx="32775" cy="136050"/>
            </a:xfrm>
            <a:custGeom>
              <a:avLst/>
              <a:gdLst/>
              <a:ahLst/>
              <a:cxnLst/>
              <a:rect l="l" t="t" r="r" b="b"/>
              <a:pathLst>
                <a:path w="1311" h="5442" extrusionOk="0">
                  <a:moveTo>
                    <a:pt x="1310" y="1"/>
                  </a:moveTo>
                  <a:lnTo>
                    <a:pt x="1" y="5442"/>
                  </a:lnTo>
                  <a:cubicBezTo>
                    <a:pt x="1" y="5442"/>
                    <a:pt x="155" y="5359"/>
                    <a:pt x="548" y="4442"/>
                  </a:cubicBezTo>
                  <a:lnTo>
                    <a:pt x="1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5851900" y="3568725"/>
              <a:ext cx="71175" cy="170575"/>
            </a:xfrm>
            <a:custGeom>
              <a:avLst/>
              <a:gdLst/>
              <a:ahLst/>
              <a:cxnLst/>
              <a:rect l="l" t="t" r="r" b="b"/>
              <a:pathLst>
                <a:path w="2847" h="6823" extrusionOk="0">
                  <a:moveTo>
                    <a:pt x="2394" y="0"/>
                  </a:moveTo>
                  <a:lnTo>
                    <a:pt x="2394" y="4620"/>
                  </a:lnTo>
                  <a:lnTo>
                    <a:pt x="1120" y="4620"/>
                  </a:lnTo>
                  <a:lnTo>
                    <a:pt x="1549" y="5394"/>
                  </a:lnTo>
                  <a:lnTo>
                    <a:pt x="1" y="6823"/>
                  </a:lnTo>
                  <a:lnTo>
                    <a:pt x="2013" y="5644"/>
                  </a:lnTo>
                  <a:lnTo>
                    <a:pt x="1680" y="4918"/>
                  </a:lnTo>
                  <a:lnTo>
                    <a:pt x="2846" y="4918"/>
                  </a:lnTo>
                  <a:lnTo>
                    <a:pt x="2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5811725" y="3583000"/>
              <a:ext cx="44975" cy="156300"/>
            </a:xfrm>
            <a:custGeom>
              <a:avLst/>
              <a:gdLst/>
              <a:ahLst/>
              <a:cxnLst/>
              <a:rect l="l" t="t" r="r" b="b"/>
              <a:pathLst>
                <a:path w="1799" h="6252" extrusionOk="0">
                  <a:moveTo>
                    <a:pt x="1798" y="1"/>
                  </a:moveTo>
                  <a:lnTo>
                    <a:pt x="1" y="3966"/>
                  </a:lnTo>
                  <a:lnTo>
                    <a:pt x="810" y="4347"/>
                  </a:lnTo>
                  <a:lnTo>
                    <a:pt x="251" y="4609"/>
                  </a:lnTo>
                  <a:lnTo>
                    <a:pt x="1608" y="6252"/>
                  </a:lnTo>
                  <a:lnTo>
                    <a:pt x="1608" y="6252"/>
                  </a:lnTo>
                  <a:lnTo>
                    <a:pt x="667" y="4763"/>
                  </a:lnTo>
                  <a:lnTo>
                    <a:pt x="1346" y="4109"/>
                  </a:lnTo>
                  <a:lnTo>
                    <a:pt x="465" y="3906"/>
                  </a:lnTo>
                  <a:lnTo>
                    <a:pt x="1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40"/>
          <p:cNvGrpSpPr/>
          <p:nvPr/>
        </p:nvGrpSpPr>
        <p:grpSpPr>
          <a:xfrm>
            <a:off x="7595395" y="398433"/>
            <a:ext cx="1106616" cy="1106616"/>
            <a:chOff x="7423675" y="301400"/>
            <a:chExt cx="1277700" cy="1277700"/>
          </a:xfrm>
        </p:grpSpPr>
        <p:sp>
          <p:nvSpPr>
            <p:cNvPr id="981" name="Google Shape;981;p40"/>
            <p:cNvSpPr/>
            <p:nvPr/>
          </p:nvSpPr>
          <p:spPr>
            <a:xfrm>
              <a:off x="7423675" y="301400"/>
              <a:ext cx="1277700" cy="1277700"/>
            </a:xfrm>
            <a:prstGeom prst="ellipse">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40"/>
            <p:cNvGrpSpPr/>
            <p:nvPr/>
          </p:nvGrpSpPr>
          <p:grpSpPr>
            <a:xfrm>
              <a:off x="7511250" y="388072"/>
              <a:ext cx="1102550" cy="1104355"/>
              <a:chOff x="8163668" y="864968"/>
              <a:chExt cx="1102550" cy="1104355"/>
            </a:xfrm>
          </p:grpSpPr>
          <p:sp>
            <p:nvSpPr>
              <p:cNvPr id="983" name="Google Shape;983;p40"/>
              <p:cNvSpPr/>
              <p:nvPr/>
            </p:nvSpPr>
            <p:spPr>
              <a:xfrm>
                <a:off x="8163668" y="864968"/>
                <a:ext cx="1102550" cy="1104355"/>
              </a:xfrm>
              <a:custGeom>
                <a:avLst/>
                <a:gdLst/>
                <a:ahLst/>
                <a:cxnLst/>
                <a:rect l="l" t="t" r="r" b="b"/>
                <a:pathLst>
                  <a:path w="7407" h="7419" extrusionOk="0">
                    <a:moveTo>
                      <a:pt x="3704" y="489"/>
                    </a:moveTo>
                    <a:cubicBezTo>
                      <a:pt x="5490" y="489"/>
                      <a:pt x="6930" y="1930"/>
                      <a:pt x="6930" y="3716"/>
                    </a:cubicBezTo>
                    <a:cubicBezTo>
                      <a:pt x="6930" y="5490"/>
                      <a:pt x="5478" y="6954"/>
                      <a:pt x="3704" y="6954"/>
                    </a:cubicBezTo>
                    <a:cubicBezTo>
                      <a:pt x="1918" y="6954"/>
                      <a:pt x="477" y="5501"/>
                      <a:pt x="477" y="3716"/>
                    </a:cubicBezTo>
                    <a:cubicBezTo>
                      <a:pt x="477" y="1930"/>
                      <a:pt x="1918" y="489"/>
                      <a:pt x="3704" y="489"/>
                    </a:cubicBezTo>
                    <a:close/>
                    <a:moveTo>
                      <a:pt x="3704" y="1"/>
                    </a:moveTo>
                    <a:cubicBezTo>
                      <a:pt x="1668" y="1"/>
                      <a:pt x="1" y="1668"/>
                      <a:pt x="1" y="3704"/>
                    </a:cubicBezTo>
                    <a:cubicBezTo>
                      <a:pt x="1" y="5752"/>
                      <a:pt x="1668" y="7418"/>
                      <a:pt x="3704" y="7418"/>
                    </a:cubicBezTo>
                    <a:cubicBezTo>
                      <a:pt x="5740" y="7418"/>
                      <a:pt x="7406" y="5752"/>
                      <a:pt x="7406" y="3704"/>
                    </a:cubicBezTo>
                    <a:cubicBezTo>
                      <a:pt x="7406" y="1668"/>
                      <a:pt x="5740" y="1"/>
                      <a:pt x="3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8261166" y="962468"/>
                <a:ext cx="907554" cy="909355"/>
              </a:xfrm>
              <a:custGeom>
                <a:avLst/>
                <a:gdLst/>
                <a:ahLst/>
                <a:cxnLst/>
                <a:rect l="l" t="t" r="r" b="b"/>
                <a:pathLst>
                  <a:path w="6097" h="6109" extrusionOk="0">
                    <a:moveTo>
                      <a:pt x="3049" y="489"/>
                    </a:moveTo>
                    <a:cubicBezTo>
                      <a:pt x="4477" y="489"/>
                      <a:pt x="5620" y="1656"/>
                      <a:pt x="5620" y="3072"/>
                    </a:cubicBezTo>
                    <a:cubicBezTo>
                      <a:pt x="5620" y="4477"/>
                      <a:pt x="4465" y="5644"/>
                      <a:pt x="3049" y="5644"/>
                    </a:cubicBezTo>
                    <a:cubicBezTo>
                      <a:pt x="1620" y="5644"/>
                      <a:pt x="477" y="4477"/>
                      <a:pt x="477" y="3072"/>
                    </a:cubicBezTo>
                    <a:cubicBezTo>
                      <a:pt x="477" y="1644"/>
                      <a:pt x="1632" y="489"/>
                      <a:pt x="3049" y="489"/>
                    </a:cubicBezTo>
                    <a:close/>
                    <a:moveTo>
                      <a:pt x="3049" y="1"/>
                    </a:moveTo>
                    <a:cubicBezTo>
                      <a:pt x="1370" y="1"/>
                      <a:pt x="1" y="1370"/>
                      <a:pt x="1" y="3049"/>
                    </a:cubicBezTo>
                    <a:cubicBezTo>
                      <a:pt x="1" y="4739"/>
                      <a:pt x="1370" y="6109"/>
                      <a:pt x="3049" y="6109"/>
                    </a:cubicBezTo>
                    <a:cubicBezTo>
                      <a:pt x="4727" y="6109"/>
                      <a:pt x="6097" y="4739"/>
                      <a:pt x="6097" y="3049"/>
                    </a:cubicBezTo>
                    <a:cubicBezTo>
                      <a:pt x="6097" y="1370"/>
                      <a:pt x="4727" y="1"/>
                      <a:pt x="3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8566014" y="962468"/>
                <a:ext cx="602704" cy="514145"/>
              </a:xfrm>
              <a:custGeom>
                <a:avLst/>
                <a:gdLst/>
                <a:ahLst/>
                <a:cxnLst/>
                <a:rect l="l" t="t" r="r" b="b"/>
                <a:pathLst>
                  <a:path w="4049" h="3454" extrusionOk="0">
                    <a:moveTo>
                      <a:pt x="1001" y="1"/>
                    </a:moveTo>
                    <a:cubicBezTo>
                      <a:pt x="643" y="1"/>
                      <a:pt x="322" y="60"/>
                      <a:pt x="0" y="167"/>
                    </a:cubicBezTo>
                    <a:lnTo>
                      <a:pt x="0" y="667"/>
                    </a:lnTo>
                    <a:cubicBezTo>
                      <a:pt x="310" y="536"/>
                      <a:pt x="643" y="465"/>
                      <a:pt x="1001" y="465"/>
                    </a:cubicBezTo>
                    <a:cubicBezTo>
                      <a:pt x="2429" y="465"/>
                      <a:pt x="3572" y="1620"/>
                      <a:pt x="3572" y="3037"/>
                    </a:cubicBezTo>
                    <a:cubicBezTo>
                      <a:pt x="3572" y="3192"/>
                      <a:pt x="3560" y="3322"/>
                      <a:pt x="3549" y="3453"/>
                    </a:cubicBezTo>
                    <a:lnTo>
                      <a:pt x="4025" y="3453"/>
                    </a:lnTo>
                    <a:cubicBezTo>
                      <a:pt x="4037" y="3322"/>
                      <a:pt x="4049" y="3168"/>
                      <a:pt x="4049" y="3037"/>
                    </a:cubicBezTo>
                    <a:cubicBezTo>
                      <a:pt x="4049" y="1370"/>
                      <a:pt x="2679"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8431303" y="1134394"/>
                <a:ext cx="567277" cy="567286"/>
              </a:xfrm>
              <a:custGeom>
                <a:avLst/>
                <a:gdLst/>
                <a:ahLst/>
                <a:cxnLst/>
                <a:rect l="l" t="t" r="r" b="b"/>
                <a:pathLst>
                  <a:path w="3811" h="3811" extrusionOk="0">
                    <a:moveTo>
                      <a:pt x="1906" y="1"/>
                    </a:moveTo>
                    <a:cubicBezTo>
                      <a:pt x="858" y="1"/>
                      <a:pt x="1" y="858"/>
                      <a:pt x="1" y="1906"/>
                    </a:cubicBezTo>
                    <a:cubicBezTo>
                      <a:pt x="1" y="2965"/>
                      <a:pt x="858" y="3811"/>
                      <a:pt x="1906" y="3811"/>
                    </a:cubicBezTo>
                    <a:cubicBezTo>
                      <a:pt x="2953" y="3811"/>
                      <a:pt x="3811" y="2965"/>
                      <a:pt x="3811" y="1906"/>
                    </a:cubicBezTo>
                    <a:cubicBezTo>
                      <a:pt x="3811" y="858"/>
                      <a:pt x="2953" y="1"/>
                      <a:pt x="19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8714866" y="1132608"/>
                <a:ext cx="265999" cy="283718"/>
              </a:xfrm>
              <a:custGeom>
                <a:avLst/>
                <a:gdLst/>
                <a:ahLst/>
                <a:cxnLst/>
                <a:rect l="l" t="t" r="r" b="b"/>
                <a:pathLst>
                  <a:path w="1787" h="1906" extrusionOk="0">
                    <a:moveTo>
                      <a:pt x="1" y="1"/>
                    </a:moveTo>
                    <a:lnTo>
                      <a:pt x="1" y="1906"/>
                    </a:lnTo>
                    <a:lnTo>
                      <a:pt x="1787" y="1275"/>
                    </a:lnTo>
                    <a:cubicBezTo>
                      <a:pt x="1525" y="536"/>
                      <a:pt x="82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8" name="Google Shape;988;p40"/>
          <p:cNvGrpSpPr/>
          <p:nvPr/>
        </p:nvGrpSpPr>
        <p:grpSpPr>
          <a:xfrm>
            <a:off x="6781395" y="2525459"/>
            <a:ext cx="196869" cy="196869"/>
            <a:chOff x="292035" y="246950"/>
            <a:chExt cx="461700" cy="461700"/>
          </a:xfrm>
        </p:grpSpPr>
        <p:sp>
          <p:nvSpPr>
            <p:cNvPr id="989" name="Google Shape;989;p40"/>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40"/>
          <p:cNvGrpSpPr/>
          <p:nvPr/>
        </p:nvGrpSpPr>
        <p:grpSpPr>
          <a:xfrm>
            <a:off x="8239713" y="1823112"/>
            <a:ext cx="196869" cy="196869"/>
            <a:chOff x="292035" y="246950"/>
            <a:chExt cx="461700" cy="461700"/>
          </a:xfrm>
        </p:grpSpPr>
        <p:sp>
          <p:nvSpPr>
            <p:cNvPr id="994" name="Google Shape;994;p40"/>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40"/>
          <p:cNvGrpSpPr/>
          <p:nvPr/>
        </p:nvGrpSpPr>
        <p:grpSpPr>
          <a:xfrm>
            <a:off x="6412483" y="698114"/>
            <a:ext cx="268986" cy="268986"/>
            <a:chOff x="292035" y="246950"/>
            <a:chExt cx="461700" cy="461700"/>
          </a:xfrm>
        </p:grpSpPr>
        <p:sp>
          <p:nvSpPr>
            <p:cNvPr id="999" name="Google Shape;999;p40"/>
            <p:cNvSpPr/>
            <p:nvPr/>
          </p:nvSpPr>
          <p:spPr>
            <a:xfrm>
              <a:off x="487635" y="246950"/>
              <a:ext cx="705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rot="27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rot="5400000">
              <a:off x="487485" y="247000"/>
              <a:ext cx="708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rot="81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40"/>
          <p:cNvSpPr/>
          <p:nvPr/>
        </p:nvSpPr>
        <p:spPr>
          <a:xfrm>
            <a:off x="6963268" y="698128"/>
            <a:ext cx="544642" cy="109755"/>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6084161" y="1245605"/>
            <a:ext cx="755017" cy="174961"/>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C2CB298-7EDB-4B4E-AEE9-981FB7B0B0A6}"/>
              </a:ext>
            </a:extLst>
          </p:cNvPr>
          <p:cNvPicPr>
            <a:picLocks noChangeAspect="1"/>
          </p:cNvPicPr>
          <p:nvPr/>
        </p:nvPicPr>
        <p:blipFill>
          <a:blip r:embed="rId3"/>
          <a:stretch>
            <a:fillRect/>
          </a:stretch>
        </p:blipFill>
        <p:spPr>
          <a:xfrm>
            <a:off x="3394397" y="1669934"/>
            <a:ext cx="1103472" cy="963251"/>
          </a:xfrm>
          <a:prstGeom prst="rect">
            <a:avLst/>
          </a:prstGeom>
        </p:spPr>
      </p:pic>
      <p:grpSp>
        <p:nvGrpSpPr>
          <p:cNvPr id="79" name="Google Shape;2945;p67">
            <a:extLst>
              <a:ext uri="{FF2B5EF4-FFF2-40B4-BE49-F238E27FC236}">
                <a16:creationId xmlns:a16="http://schemas.microsoft.com/office/drawing/2014/main" id="{24CEECA5-2594-41AA-9213-C6AB06CDF087}"/>
              </a:ext>
            </a:extLst>
          </p:cNvPr>
          <p:cNvGrpSpPr/>
          <p:nvPr/>
        </p:nvGrpSpPr>
        <p:grpSpPr>
          <a:xfrm>
            <a:off x="55857" y="64497"/>
            <a:ext cx="2404081" cy="2624437"/>
            <a:chOff x="701800" y="1063750"/>
            <a:chExt cx="2990150" cy="3264225"/>
          </a:xfrm>
        </p:grpSpPr>
        <p:sp>
          <p:nvSpPr>
            <p:cNvPr id="80" name="Google Shape;2946;p67">
              <a:extLst>
                <a:ext uri="{FF2B5EF4-FFF2-40B4-BE49-F238E27FC236}">
                  <a16:creationId xmlns:a16="http://schemas.microsoft.com/office/drawing/2014/main" id="{D7A7B0AA-B888-447C-BFDA-245D01F3F084}"/>
                </a:ext>
              </a:extLst>
            </p:cNvPr>
            <p:cNvSpPr/>
            <p:nvPr/>
          </p:nvSpPr>
          <p:spPr>
            <a:xfrm>
              <a:off x="2537650" y="1677075"/>
              <a:ext cx="500075" cy="482375"/>
            </a:xfrm>
            <a:custGeom>
              <a:avLst/>
              <a:gdLst/>
              <a:ahLst/>
              <a:cxnLst/>
              <a:rect l="l" t="t" r="r" b="b"/>
              <a:pathLst>
                <a:path w="20003" h="19295" extrusionOk="0">
                  <a:moveTo>
                    <a:pt x="1032" y="1"/>
                  </a:moveTo>
                  <a:cubicBezTo>
                    <a:pt x="472" y="1"/>
                    <a:pt x="0" y="633"/>
                    <a:pt x="452" y="1198"/>
                  </a:cubicBezTo>
                  <a:cubicBezTo>
                    <a:pt x="5528" y="7793"/>
                    <a:pt x="12094" y="13325"/>
                    <a:pt x="18082" y="19009"/>
                  </a:cubicBezTo>
                  <a:cubicBezTo>
                    <a:pt x="18297" y="19209"/>
                    <a:pt x="18537" y="19294"/>
                    <a:pt x="18765" y="19294"/>
                  </a:cubicBezTo>
                  <a:cubicBezTo>
                    <a:pt x="19439" y="19294"/>
                    <a:pt x="20002" y="18551"/>
                    <a:pt x="19480" y="17824"/>
                  </a:cubicBezTo>
                  <a:cubicBezTo>
                    <a:pt x="17140" y="14359"/>
                    <a:pt x="13826" y="11654"/>
                    <a:pt x="10787" y="8827"/>
                  </a:cubicBezTo>
                  <a:cubicBezTo>
                    <a:pt x="7747" y="5970"/>
                    <a:pt x="4465" y="3265"/>
                    <a:pt x="1607" y="255"/>
                  </a:cubicBezTo>
                  <a:cubicBezTo>
                    <a:pt x="1428" y="76"/>
                    <a:pt x="1225" y="1"/>
                    <a:pt x="10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47;p67">
              <a:extLst>
                <a:ext uri="{FF2B5EF4-FFF2-40B4-BE49-F238E27FC236}">
                  <a16:creationId xmlns:a16="http://schemas.microsoft.com/office/drawing/2014/main" id="{9679AA60-167D-44CD-AA82-A6A53746ACC6}"/>
                </a:ext>
              </a:extLst>
            </p:cNvPr>
            <p:cNvSpPr/>
            <p:nvPr/>
          </p:nvSpPr>
          <p:spPr>
            <a:xfrm>
              <a:off x="2284500" y="1785800"/>
              <a:ext cx="722675" cy="612900"/>
            </a:xfrm>
            <a:custGeom>
              <a:avLst/>
              <a:gdLst/>
              <a:ahLst/>
              <a:cxnLst/>
              <a:rect l="l" t="t" r="r" b="b"/>
              <a:pathLst>
                <a:path w="28907" h="24516" extrusionOk="0">
                  <a:moveTo>
                    <a:pt x="1020" y="0"/>
                  </a:moveTo>
                  <a:cubicBezTo>
                    <a:pt x="448" y="0"/>
                    <a:pt x="1" y="743"/>
                    <a:pt x="396" y="1286"/>
                  </a:cubicBezTo>
                  <a:cubicBezTo>
                    <a:pt x="2220" y="3657"/>
                    <a:pt x="4499" y="5451"/>
                    <a:pt x="6748" y="7457"/>
                  </a:cubicBezTo>
                  <a:cubicBezTo>
                    <a:pt x="8755" y="9341"/>
                    <a:pt x="10822" y="11165"/>
                    <a:pt x="12858" y="12928"/>
                  </a:cubicBezTo>
                  <a:cubicBezTo>
                    <a:pt x="14986" y="14752"/>
                    <a:pt x="17144" y="16545"/>
                    <a:pt x="19332" y="18369"/>
                  </a:cubicBezTo>
                  <a:cubicBezTo>
                    <a:pt x="21642" y="20344"/>
                    <a:pt x="23922" y="22746"/>
                    <a:pt x="26536" y="24296"/>
                  </a:cubicBezTo>
                  <a:cubicBezTo>
                    <a:pt x="26788" y="24449"/>
                    <a:pt x="27032" y="24515"/>
                    <a:pt x="27257" y="24515"/>
                  </a:cubicBezTo>
                  <a:cubicBezTo>
                    <a:pt x="28284" y="24515"/>
                    <a:pt x="28907" y="23132"/>
                    <a:pt x="27934" y="22259"/>
                  </a:cubicBezTo>
                  <a:cubicBezTo>
                    <a:pt x="25746" y="20314"/>
                    <a:pt x="23041" y="18855"/>
                    <a:pt x="20700" y="17122"/>
                  </a:cubicBezTo>
                  <a:cubicBezTo>
                    <a:pt x="18420" y="15451"/>
                    <a:pt x="16293" y="13657"/>
                    <a:pt x="14165" y="11834"/>
                  </a:cubicBezTo>
                  <a:cubicBezTo>
                    <a:pt x="11885" y="9858"/>
                    <a:pt x="9606" y="7852"/>
                    <a:pt x="7387" y="5755"/>
                  </a:cubicBezTo>
                  <a:cubicBezTo>
                    <a:pt x="5381" y="3870"/>
                    <a:pt x="3679" y="1803"/>
                    <a:pt x="1429" y="131"/>
                  </a:cubicBezTo>
                  <a:cubicBezTo>
                    <a:pt x="1292" y="40"/>
                    <a:pt x="1153" y="0"/>
                    <a:pt x="10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48;p67">
              <a:extLst>
                <a:ext uri="{FF2B5EF4-FFF2-40B4-BE49-F238E27FC236}">
                  <a16:creationId xmlns:a16="http://schemas.microsoft.com/office/drawing/2014/main" id="{C0C17C60-C32C-43F4-8CB6-6180DEF15263}"/>
                </a:ext>
              </a:extLst>
            </p:cNvPr>
            <p:cNvSpPr/>
            <p:nvPr/>
          </p:nvSpPr>
          <p:spPr>
            <a:xfrm>
              <a:off x="2185625" y="1967650"/>
              <a:ext cx="626275" cy="568900"/>
            </a:xfrm>
            <a:custGeom>
              <a:avLst/>
              <a:gdLst/>
              <a:ahLst/>
              <a:cxnLst/>
              <a:rect l="l" t="t" r="r" b="b"/>
              <a:pathLst>
                <a:path w="25051" h="22756" extrusionOk="0">
                  <a:moveTo>
                    <a:pt x="548" y="0"/>
                  </a:moveTo>
                  <a:cubicBezTo>
                    <a:pt x="221" y="0"/>
                    <a:pt x="1" y="393"/>
                    <a:pt x="217" y="730"/>
                  </a:cubicBezTo>
                  <a:cubicBezTo>
                    <a:pt x="1676" y="2918"/>
                    <a:pt x="3956" y="4712"/>
                    <a:pt x="5840" y="6535"/>
                  </a:cubicBezTo>
                  <a:cubicBezTo>
                    <a:pt x="7816" y="8389"/>
                    <a:pt x="9761" y="10274"/>
                    <a:pt x="11737" y="12128"/>
                  </a:cubicBezTo>
                  <a:cubicBezTo>
                    <a:pt x="13591" y="13861"/>
                    <a:pt x="15445" y="15624"/>
                    <a:pt x="17360" y="17356"/>
                  </a:cubicBezTo>
                  <a:cubicBezTo>
                    <a:pt x="19245" y="19119"/>
                    <a:pt x="21129" y="21277"/>
                    <a:pt x="23318" y="22615"/>
                  </a:cubicBezTo>
                  <a:cubicBezTo>
                    <a:pt x="23485" y="22713"/>
                    <a:pt x="23656" y="22756"/>
                    <a:pt x="23818" y="22756"/>
                  </a:cubicBezTo>
                  <a:cubicBezTo>
                    <a:pt x="24510" y="22756"/>
                    <a:pt x="25051" y="21967"/>
                    <a:pt x="24534" y="21277"/>
                  </a:cubicBezTo>
                  <a:cubicBezTo>
                    <a:pt x="23044" y="19332"/>
                    <a:pt x="20886" y="17782"/>
                    <a:pt x="19062" y="16140"/>
                  </a:cubicBezTo>
                  <a:cubicBezTo>
                    <a:pt x="17056" y="14317"/>
                    <a:pt x="15050" y="12554"/>
                    <a:pt x="13014" y="10730"/>
                  </a:cubicBezTo>
                  <a:lnTo>
                    <a:pt x="7330" y="5593"/>
                  </a:lnTo>
                  <a:cubicBezTo>
                    <a:pt x="5263" y="3739"/>
                    <a:pt x="3226" y="1459"/>
                    <a:pt x="825" y="91"/>
                  </a:cubicBezTo>
                  <a:cubicBezTo>
                    <a:pt x="729" y="28"/>
                    <a:pt x="635" y="0"/>
                    <a:pt x="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49;p67">
              <a:extLst>
                <a:ext uri="{FF2B5EF4-FFF2-40B4-BE49-F238E27FC236}">
                  <a16:creationId xmlns:a16="http://schemas.microsoft.com/office/drawing/2014/main" id="{AD7D1D1D-88AB-494C-8C4F-23A2802BF7F8}"/>
                </a:ext>
              </a:extLst>
            </p:cNvPr>
            <p:cNvSpPr/>
            <p:nvPr/>
          </p:nvSpPr>
          <p:spPr>
            <a:xfrm>
              <a:off x="2163875" y="2214125"/>
              <a:ext cx="431825" cy="381975"/>
            </a:xfrm>
            <a:custGeom>
              <a:avLst/>
              <a:gdLst/>
              <a:ahLst/>
              <a:cxnLst/>
              <a:rect l="l" t="t" r="r" b="b"/>
              <a:pathLst>
                <a:path w="17273" h="15279" extrusionOk="0">
                  <a:moveTo>
                    <a:pt x="1066" y="0"/>
                  </a:moveTo>
                  <a:cubicBezTo>
                    <a:pt x="495" y="0"/>
                    <a:pt x="0" y="683"/>
                    <a:pt x="449" y="1266"/>
                  </a:cubicBezTo>
                  <a:cubicBezTo>
                    <a:pt x="4430" y="6676"/>
                    <a:pt x="9750" y="11053"/>
                    <a:pt x="15099" y="15066"/>
                  </a:cubicBezTo>
                  <a:cubicBezTo>
                    <a:pt x="15303" y="15214"/>
                    <a:pt x="15510" y="15278"/>
                    <a:pt x="15707" y="15278"/>
                  </a:cubicBezTo>
                  <a:cubicBezTo>
                    <a:pt x="16598" y="15278"/>
                    <a:pt x="17272" y="13969"/>
                    <a:pt x="16376" y="13272"/>
                  </a:cubicBezTo>
                  <a:cubicBezTo>
                    <a:pt x="11118" y="9442"/>
                    <a:pt x="5920" y="5217"/>
                    <a:pt x="1664" y="293"/>
                  </a:cubicBezTo>
                  <a:cubicBezTo>
                    <a:pt x="1481" y="86"/>
                    <a:pt x="1269" y="0"/>
                    <a:pt x="1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50;p67">
              <a:extLst>
                <a:ext uri="{FF2B5EF4-FFF2-40B4-BE49-F238E27FC236}">
                  <a16:creationId xmlns:a16="http://schemas.microsoft.com/office/drawing/2014/main" id="{0BDD8279-92E9-441D-8EB3-8533076B4A91}"/>
                </a:ext>
              </a:extLst>
            </p:cNvPr>
            <p:cNvSpPr/>
            <p:nvPr/>
          </p:nvSpPr>
          <p:spPr>
            <a:xfrm>
              <a:off x="1922700" y="2605725"/>
              <a:ext cx="367450" cy="282700"/>
            </a:xfrm>
            <a:custGeom>
              <a:avLst/>
              <a:gdLst/>
              <a:ahLst/>
              <a:cxnLst/>
              <a:rect l="l" t="t" r="r" b="b"/>
              <a:pathLst>
                <a:path w="14698" h="11308" extrusionOk="0">
                  <a:moveTo>
                    <a:pt x="1197" y="0"/>
                  </a:moveTo>
                  <a:cubicBezTo>
                    <a:pt x="584" y="0"/>
                    <a:pt x="1" y="675"/>
                    <a:pt x="551" y="1225"/>
                  </a:cubicBezTo>
                  <a:cubicBezTo>
                    <a:pt x="2406" y="3140"/>
                    <a:pt x="4533" y="4721"/>
                    <a:pt x="6631" y="6271"/>
                  </a:cubicBezTo>
                  <a:cubicBezTo>
                    <a:pt x="8880" y="7943"/>
                    <a:pt x="11220" y="9736"/>
                    <a:pt x="13622" y="11226"/>
                  </a:cubicBezTo>
                  <a:cubicBezTo>
                    <a:pt x="13712" y="11282"/>
                    <a:pt x="13809" y="11307"/>
                    <a:pt x="13904" y="11307"/>
                  </a:cubicBezTo>
                  <a:cubicBezTo>
                    <a:pt x="14319" y="11307"/>
                    <a:pt x="14697" y="10831"/>
                    <a:pt x="14351" y="10435"/>
                  </a:cubicBezTo>
                  <a:cubicBezTo>
                    <a:pt x="12649" y="8490"/>
                    <a:pt x="10552" y="6727"/>
                    <a:pt x="8576" y="5025"/>
                  </a:cubicBezTo>
                  <a:cubicBezTo>
                    <a:pt x="6448" y="3171"/>
                    <a:pt x="4077" y="1377"/>
                    <a:pt x="1585" y="101"/>
                  </a:cubicBezTo>
                  <a:cubicBezTo>
                    <a:pt x="1462" y="31"/>
                    <a:pt x="1329" y="0"/>
                    <a:pt x="1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51;p67">
              <a:extLst>
                <a:ext uri="{FF2B5EF4-FFF2-40B4-BE49-F238E27FC236}">
                  <a16:creationId xmlns:a16="http://schemas.microsoft.com/office/drawing/2014/main" id="{48F0FF07-9214-415D-BA2C-E66D96333DCC}"/>
                </a:ext>
              </a:extLst>
            </p:cNvPr>
            <p:cNvSpPr/>
            <p:nvPr/>
          </p:nvSpPr>
          <p:spPr>
            <a:xfrm>
              <a:off x="1740450" y="2678250"/>
              <a:ext cx="590125" cy="446775"/>
            </a:xfrm>
            <a:custGeom>
              <a:avLst/>
              <a:gdLst/>
              <a:ahLst/>
              <a:cxnLst/>
              <a:rect l="l" t="t" r="r" b="b"/>
              <a:pathLst>
                <a:path w="23605" h="17871" extrusionOk="0">
                  <a:moveTo>
                    <a:pt x="861" y="1"/>
                  </a:moveTo>
                  <a:cubicBezTo>
                    <a:pt x="424" y="1"/>
                    <a:pt x="1" y="475"/>
                    <a:pt x="242" y="878"/>
                  </a:cubicBezTo>
                  <a:cubicBezTo>
                    <a:pt x="1246" y="2610"/>
                    <a:pt x="2826" y="3887"/>
                    <a:pt x="4315" y="5194"/>
                  </a:cubicBezTo>
                  <a:cubicBezTo>
                    <a:pt x="6139" y="6835"/>
                    <a:pt x="8024" y="8385"/>
                    <a:pt x="9999" y="9875"/>
                  </a:cubicBezTo>
                  <a:cubicBezTo>
                    <a:pt x="13586" y="12610"/>
                    <a:pt x="17446" y="15923"/>
                    <a:pt x="21611" y="17747"/>
                  </a:cubicBezTo>
                  <a:cubicBezTo>
                    <a:pt x="21797" y="17832"/>
                    <a:pt x="21972" y="17870"/>
                    <a:pt x="22132" y="17870"/>
                  </a:cubicBezTo>
                  <a:cubicBezTo>
                    <a:pt x="23173" y="17870"/>
                    <a:pt x="23605" y="16262"/>
                    <a:pt x="22735" y="15498"/>
                  </a:cubicBezTo>
                  <a:cubicBezTo>
                    <a:pt x="19361" y="12519"/>
                    <a:pt x="15136" y="10361"/>
                    <a:pt x="11519" y="7686"/>
                  </a:cubicBezTo>
                  <a:cubicBezTo>
                    <a:pt x="9787" y="6379"/>
                    <a:pt x="8085" y="5011"/>
                    <a:pt x="6352" y="3735"/>
                  </a:cubicBezTo>
                  <a:cubicBezTo>
                    <a:pt x="4650" y="2428"/>
                    <a:pt x="3008" y="847"/>
                    <a:pt x="1033" y="27"/>
                  </a:cubicBezTo>
                  <a:cubicBezTo>
                    <a:pt x="976" y="9"/>
                    <a:pt x="918" y="1"/>
                    <a:pt x="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52;p67">
              <a:extLst>
                <a:ext uri="{FF2B5EF4-FFF2-40B4-BE49-F238E27FC236}">
                  <a16:creationId xmlns:a16="http://schemas.microsoft.com/office/drawing/2014/main" id="{2B6AF8F7-7B5F-4347-A5CB-7D02D910ED96}"/>
                </a:ext>
              </a:extLst>
            </p:cNvPr>
            <p:cNvSpPr/>
            <p:nvPr/>
          </p:nvSpPr>
          <p:spPr>
            <a:xfrm>
              <a:off x="1566575" y="2824550"/>
              <a:ext cx="674650" cy="517000"/>
            </a:xfrm>
            <a:custGeom>
              <a:avLst/>
              <a:gdLst/>
              <a:ahLst/>
              <a:cxnLst/>
              <a:rect l="l" t="t" r="r" b="b"/>
              <a:pathLst>
                <a:path w="26986" h="20680" extrusionOk="0">
                  <a:moveTo>
                    <a:pt x="967" y="0"/>
                  </a:moveTo>
                  <a:cubicBezTo>
                    <a:pt x="453" y="0"/>
                    <a:pt x="0" y="655"/>
                    <a:pt x="450" y="1105"/>
                  </a:cubicBezTo>
                  <a:cubicBezTo>
                    <a:pt x="4401" y="4965"/>
                    <a:pt x="8687" y="8400"/>
                    <a:pt x="13064" y="11774"/>
                  </a:cubicBezTo>
                  <a:cubicBezTo>
                    <a:pt x="15252" y="13476"/>
                    <a:pt x="17502" y="15117"/>
                    <a:pt x="19690" y="16789"/>
                  </a:cubicBezTo>
                  <a:cubicBezTo>
                    <a:pt x="21514" y="18157"/>
                    <a:pt x="23733" y="20588"/>
                    <a:pt x="26134" y="20679"/>
                  </a:cubicBezTo>
                  <a:cubicBezTo>
                    <a:pt x="26681" y="20679"/>
                    <a:pt x="26985" y="20163"/>
                    <a:pt x="26833" y="19646"/>
                  </a:cubicBezTo>
                  <a:cubicBezTo>
                    <a:pt x="26164" y="17518"/>
                    <a:pt x="23581" y="16333"/>
                    <a:pt x="21879" y="15087"/>
                  </a:cubicBezTo>
                  <a:lnTo>
                    <a:pt x="14796" y="9950"/>
                  </a:lnTo>
                  <a:cubicBezTo>
                    <a:pt x="10237" y="6758"/>
                    <a:pt x="5799" y="3415"/>
                    <a:pt x="1301" y="102"/>
                  </a:cubicBezTo>
                  <a:cubicBezTo>
                    <a:pt x="1192" y="31"/>
                    <a:pt x="1078" y="0"/>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53;p67">
              <a:extLst>
                <a:ext uri="{FF2B5EF4-FFF2-40B4-BE49-F238E27FC236}">
                  <a16:creationId xmlns:a16="http://schemas.microsoft.com/office/drawing/2014/main" id="{EA0FE427-E11F-4C8E-935B-9D2121C6390E}"/>
                </a:ext>
              </a:extLst>
            </p:cNvPr>
            <p:cNvSpPr/>
            <p:nvPr/>
          </p:nvSpPr>
          <p:spPr>
            <a:xfrm>
              <a:off x="1446850" y="3005575"/>
              <a:ext cx="639425" cy="478425"/>
            </a:xfrm>
            <a:custGeom>
              <a:avLst/>
              <a:gdLst/>
              <a:ahLst/>
              <a:cxnLst/>
              <a:rect l="l" t="t" r="r" b="b"/>
              <a:pathLst>
                <a:path w="25577" h="19137" extrusionOk="0">
                  <a:moveTo>
                    <a:pt x="796" y="0"/>
                  </a:moveTo>
                  <a:cubicBezTo>
                    <a:pt x="339" y="0"/>
                    <a:pt x="1" y="559"/>
                    <a:pt x="315" y="946"/>
                  </a:cubicBezTo>
                  <a:cubicBezTo>
                    <a:pt x="3597" y="4897"/>
                    <a:pt x="7761" y="8058"/>
                    <a:pt x="11865" y="11098"/>
                  </a:cubicBezTo>
                  <a:cubicBezTo>
                    <a:pt x="14053" y="12709"/>
                    <a:pt x="16211" y="14229"/>
                    <a:pt x="18461" y="15718"/>
                  </a:cubicBezTo>
                  <a:cubicBezTo>
                    <a:pt x="20224" y="16904"/>
                    <a:pt x="22199" y="18697"/>
                    <a:pt x="24388" y="19122"/>
                  </a:cubicBezTo>
                  <a:cubicBezTo>
                    <a:pt x="24442" y="19132"/>
                    <a:pt x="24495" y="19137"/>
                    <a:pt x="24545" y="19137"/>
                  </a:cubicBezTo>
                  <a:cubicBezTo>
                    <a:pt x="25282" y="19137"/>
                    <a:pt x="25577" y="18143"/>
                    <a:pt x="25178" y="17603"/>
                  </a:cubicBezTo>
                  <a:cubicBezTo>
                    <a:pt x="23871" y="15840"/>
                    <a:pt x="21257" y="14806"/>
                    <a:pt x="19464" y="13560"/>
                  </a:cubicBezTo>
                  <a:cubicBezTo>
                    <a:pt x="17336" y="12162"/>
                    <a:pt x="15269" y="10733"/>
                    <a:pt x="13202" y="9244"/>
                  </a:cubicBezTo>
                  <a:cubicBezTo>
                    <a:pt x="9099" y="6326"/>
                    <a:pt x="5239" y="3104"/>
                    <a:pt x="1166" y="125"/>
                  </a:cubicBezTo>
                  <a:cubicBezTo>
                    <a:pt x="1041" y="38"/>
                    <a:pt x="915" y="0"/>
                    <a:pt x="7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54;p67">
              <a:extLst>
                <a:ext uri="{FF2B5EF4-FFF2-40B4-BE49-F238E27FC236}">
                  <a16:creationId xmlns:a16="http://schemas.microsoft.com/office/drawing/2014/main" id="{8F3340A9-7087-4D7E-AB2A-D44062482CD8}"/>
                </a:ext>
              </a:extLst>
            </p:cNvPr>
            <p:cNvSpPr/>
            <p:nvPr/>
          </p:nvSpPr>
          <p:spPr>
            <a:xfrm>
              <a:off x="1456850" y="3247725"/>
              <a:ext cx="401150" cy="287625"/>
            </a:xfrm>
            <a:custGeom>
              <a:avLst/>
              <a:gdLst/>
              <a:ahLst/>
              <a:cxnLst/>
              <a:rect l="l" t="t" r="r" b="b"/>
              <a:pathLst>
                <a:path w="16046" h="11505" extrusionOk="0">
                  <a:moveTo>
                    <a:pt x="743" y="0"/>
                  </a:moveTo>
                  <a:cubicBezTo>
                    <a:pt x="352" y="0"/>
                    <a:pt x="0" y="419"/>
                    <a:pt x="340" y="804"/>
                  </a:cubicBezTo>
                  <a:cubicBezTo>
                    <a:pt x="2285" y="3023"/>
                    <a:pt x="4687" y="4847"/>
                    <a:pt x="7118" y="6518"/>
                  </a:cubicBezTo>
                  <a:cubicBezTo>
                    <a:pt x="9459" y="8099"/>
                    <a:pt x="11982" y="10348"/>
                    <a:pt x="14596" y="11443"/>
                  </a:cubicBezTo>
                  <a:cubicBezTo>
                    <a:pt x="14701" y="11485"/>
                    <a:pt x="14803" y="11505"/>
                    <a:pt x="14902" y="11505"/>
                  </a:cubicBezTo>
                  <a:cubicBezTo>
                    <a:pt x="15575" y="11505"/>
                    <a:pt x="16046" y="10601"/>
                    <a:pt x="15568" y="10044"/>
                  </a:cubicBezTo>
                  <a:cubicBezTo>
                    <a:pt x="13927" y="8008"/>
                    <a:pt x="10948" y="6731"/>
                    <a:pt x="8729" y="5363"/>
                  </a:cubicBezTo>
                  <a:cubicBezTo>
                    <a:pt x="6146" y="3752"/>
                    <a:pt x="3380" y="2233"/>
                    <a:pt x="1130" y="166"/>
                  </a:cubicBezTo>
                  <a:cubicBezTo>
                    <a:pt x="1014" y="50"/>
                    <a:pt x="876"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55;p67">
              <a:extLst>
                <a:ext uri="{FF2B5EF4-FFF2-40B4-BE49-F238E27FC236}">
                  <a16:creationId xmlns:a16="http://schemas.microsoft.com/office/drawing/2014/main" id="{D281E5EF-1F2E-4894-B595-26864C1DDC94}"/>
                </a:ext>
              </a:extLst>
            </p:cNvPr>
            <p:cNvSpPr/>
            <p:nvPr/>
          </p:nvSpPr>
          <p:spPr>
            <a:xfrm>
              <a:off x="1073250" y="3505450"/>
              <a:ext cx="485850" cy="328725"/>
            </a:xfrm>
            <a:custGeom>
              <a:avLst/>
              <a:gdLst/>
              <a:ahLst/>
              <a:cxnLst/>
              <a:rect l="l" t="t" r="r" b="b"/>
              <a:pathLst>
                <a:path w="19434" h="13149" extrusionOk="0">
                  <a:moveTo>
                    <a:pt x="1380" y="1"/>
                  </a:moveTo>
                  <a:cubicBezTo>
                    <a:pt x="593" y="1"/>
                    <a:pt x="1" y="1227"/>
                    <a:pt x="790" y="1893"/>
                  </a:cubicBezTo>
                  <a:cubicBezTo>
                    <a:pt x="3465" y="4173"/>
                    <a:pt x="6231" y="6362"/>
                    <a:pt x="9149" y="8337"/>
                  </a:cubicBezTo>
                  <a:cubicBezTo>
                    <a:pt x="11733" y="10039"/>
                    <a:pt x="14863" y="12380"/>
                    <a:pt x="17842" y="13109"/>
                  </a:cubicBezTo>
                  <a:cubicBezTo>
                    <a:pt x="17944" y="13136"/>
                    <a:pt x="18042" y="13149"/>
                    <a:pt x="18135" y="13149"/>
                  </a:cubicBezTo>
                  <a:cubicBezTo>
                    <a:pt x="18987" y="13149"/>
                    <a:pt x="19433" y="12098"/>
                    <a:pt x="18693" y="11468"/>
                  </a:cubicBezTo>
                  <a:cubicBezTo>
                    <a:pt x="16231" y="9401"/>
                    <a:pt x="12796" y="8033"/>
                    <a:pt x="10061" y="6240"/>
                  </a:cubicBezTo>
                  <a:cubicBezTo>
                    <a:pt x="7234" y="4416"/>
                    <a:pt x="4529" y="2380"/>
                    <a:pt x="1945" y="222"/>
                  </a:cubicBezTo>
                  <a:cubicBezTo>
                    <a:pt x="1756" y="67"/>
                    <a:pt x="1563" y="1"/>
                    <a:pt x="1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56;p67">
              <a:extLst>
                <a:ext uri="{FF2B5EF4-FFF2-40B4-BE49-F238E27FC236}">
                  <a16:creationId xmlns:a16="http://schemas.microsoft.com/office/drawing/2014/main" id="{954605F9-9DB4-44A7-A592-CD1FC1251A46}"/>
                </a:ext>
              </a:extLst>
            </p:cNvPr>
            <p:cNvSpPr/>
            <p:nvPr/>
          </p:nvSpPr>
          <p:spPr>
            <a:xfrm>
              <a:off x="887650" y="3580825"/>
              <a:ext cx="646925" cy="467175"/>
            </a:xfrm>
            <a:custGeom>
              <a:avLst/>
              <a:gdLst/>
              <a:ahLst/>
              <a:cxnLst/>
              <a:rect l="l" t="t" r="r" b="b"/>
              <a:pathLst>
                <a:path w="25877" h="18687" extrusionOk="0">
                  <a:moveTo>
                    <a:pt x="1033" y="0"/>
                  </a:moveTo>
                  <a:cubicBezTo>
                    <a:pt x="514" y="0"/>
                    <a:pt x="0" y="756"/>
                    <a:pt x="463" y="1219"/>
                  </a:cubicBezTo>
                  <a:cubicBezTo>
                    <a:pt x="7302" y="8119"/>
                    <a:pt x="15600" y="13134"/>
                    <a:pt x="23594" y="18484"/>
                  </a:cubicBezTo>
                  <a:cubicBezTo>
                    <a:pt x="23799" y="18625"/>
                    <a:pt x="24008" y="18686"/>
                    <a:pt x="24206" y="18686"/>
                  </a:cubicBezTo>
                  <a:cubicBezTo>
                    <a:pt x="25156" y="18686"/>
                    <a:pt x="25877" y="17288"/>
                    <a:pt x="24871" y="16660"/>
                  </a:cubicBezTo>
                  <a:cubicBezTo>
                    <a:pt x="16755" y="11553"/>
                    <a:pt x="8518" y="6629"/>
                    <a:pt x="1406" y="155"/>
                  </a:cubicBezTo>
                  <a:cubicBezTo>
                    <a:pt x="1291" y="46"/>
                    <a:pt x="1162" y="0"/>
                    <a:pt x="1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57;p67">
              <a:extLst>
                <a:ext uri="{FF2B5EF4-FFF2-40B4-BE49-F238E27FC236}">
                  <a16:creationId xmlns:a16="http://schemas.microsoft.com/office/drawing/2014/main" id="{CED638A6-E102-4BCB-BB58-A61492E3C70E}"/>
                </a:ext>
              </a:extLst>
            </p:cNvPr>
            <p:cNvSpPr/>
            <p:nvPr/>
          </p:nvSpPr>
          <p:spPr>
            <a:xfrm>
              <a:off x="3040600" y="1393550"/>
              <a:ext cx="332975" cy="387775"/>
            </a:xfrm>
            <a:custGeom>
              <a:avLst/>
              <a:gdLst/>
              <a:ahLst/>
              <a:cxnLst/>
              <a:rect l="l" t="t" r="r" b="b"/>
              <a:pathLst>
                <a:path w="13319" h="15511" extrusionOk="0">
                  <a:moveTo>
                    <a:pt x="1129" y="1"/>
                  </a:moveTo>
                  <a:cubicBezTo>
                    <a:pt x="548" y="1"/>
                    <a:pt x="1" y="546"/>
                    <a:pt x="304" y="1262"/>
                  </a:cubicBezTo>
                  <a:cubicBezTo>
                    <a:pt x="1399" y="3845"/>
                    <a:pt x="3405" y="6125"/>
                    <a:pt x="5168" y="8314"/>
                  </a:cubicBezTo>
                  <a:cubicBezTo>
                    <a:pt x="7052" y="10684"/>
                    <a:pt x="9028" y="13116"/>
                    <a:pt x="11247" y="15213"/>
                  </a:cubicBezTo>
                  <a:cubicBezTo>
                    <a:pt x="11478" y="15421"/>
                    <a:pt x="11738" y="15510"/>
                    <a:pt x="11985" y="15510"/>
                  </a:cubicBezTo>
                  <a:cubicBezTo>
                    <a:pt x="12711" y="15510"/>
                    <a:pt x="13318" y="14739"/>
                    <a:pt x="12706" y="13967"/>
                  </a:cubicBezTo>
                  <a:cubicBezTo>
                    <a:pt x="10943" y="11627"/>
                    <a:pt x="8967" y="9469"/>
                    <a:pt x="7174" y="7189"/>
                  </a:cubicBezTo>
                  <a:cubicBezTo>
                    <a:pt x="5411" y="4909"/>
                    <a:pt x="3861" y="2295"/>
                    <a:pt x="1794" y="289"/>
                  </a:cubicBezTo>
                  <a:cubicBezTo>
                    <a:pt x="1602" y="89"/>
                    <a:pt x="1363" y="1"/>
                    <a:pt x="1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58;p67">
              <a:extLst>
                <a:ext uri="{FF2B5EF4-FFF2-40B4-BE49-F238E27FC236}">
                  <a16:creationId xmlns:a16="http://schemas.microsoft.com/office/drawing/2014/main" id="{EEADF96A-380D-4133-996E-61B71F19F449}"/>
                </a:ext>
              </a:extLst>
            </p:cNvPr>
            <p:cNvSpPr/>
            <p:nvPr/>
          </p:nvSpPr>
          <p:spPr>
            <a:xfrm>
              <a:off x="3123925" y="1192675"/>
              <a:ext cx="428350" cy="542575"/>
            </a:xfrm>
            <a:custGeom>
              <a:avLst/>
              <a:gdLst/>
              <a:ahLst/>
              <a:cxnLst/>
              <a:rect l="l" t="t" r="r" b="b"/>
              <a:pathLst>
                <a:path w="17134" h="21703" extrusionOk="0">
                  <a:moveTo>
                    <a:pt x="881" y="1"/>
                  </a:moveTo>
                  <a:cubicBezTo>
                    <a:pt x="447" y="1"/>
                    <a:pt x="1" y="462"/>
                    <a:pt x="224" y="908"/>
                  </a:cubicBezTo>
                  <a:cubicBezTo>
                    <a:pt x="3689" y="8446"/>
                    <a:pt x="9586" y="14829"/>
                    <a:pt x="14662" y="21273"/>
                  </a:cubicBezTo>
                  <a:cubicBezTo>
                    <a:pt x="14895" y="21577"/>
                    <a:pt x="15187" y="21703"/>
                    <a:pt x="15476" y="21703"/>
                  </a:cubicBezTo>
                  <a:cubicBezTo>
                    <a:pt x="16315" y="21703"/>
                    <a:pt x="17133" y="20642"/>
                    <a:pt x="16455" y="19783"/>
                  </a:cubicBezTo>
                  <a:cubicBezTo>
                    <a:pt x="11288" y="13370"/>
                    <a:pt x="5908" y="7078"/>
                    <a:pt x="1318" y="209"/>
                  </a:cubicBezTo>
                  <a:cubicBezTo>
                    <a:pt x="1196" y="62"/>
                    <a:pt x="1039" y="1"/>
                    <a:pt x="8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59;p67">
              <a:extLst>
                <a:ext uri="{FF2B5EF4-FFF2-40B4-BE49-F238E27FC236}">
                  <a16:creationId xmlns:a16="http://schemas.microsoft.com/office/drawing/2014/main" id="{2AD7D5C9-500C-4591-B2A7-04F029269491}"/>
                </a:ext>
              </a:extLst>
            </p:cNvPr>
            <p:cNvSpPr/>
            <p:nvPr/>
          </p:nvSpPr>
          <p:spPr>
            <a:xfrm>
              <a:off x="745325" y="3704950"/>
              <a:ext cx="708650" cy="526300"/>
            </a:xfrm>
            <a:custGeom>
              <a:avLst/>
              <a:gdLst/>
              <a:ahLst/>
              <a:cxnLst/>
              <a:rect l="l" t="t" r="r" b="b"/>
              <a:pathLst>
                <a:path w="28346" h="21052" extrusionOk="0">
                  <a:moveTo>
                    <a:pt x="897" y="1"/>
                  </a:moveTo>
                  <a:cubicBezTo>
                    <a:pt x="349" y="1"/>
                    <a:pt x="0" y="776"/>
                    <a:pt x="503" y="1178"/>
                  </a:cubicBezTo>
                  <a:cubicBezTo>
                    <a:pt x="8801" y="8291"/>
                    <a:pt x="18254" y="13944"/>
                    <a:pt x="26704" y="20874"/>
                  </a:cubicBezTo>
                  <a:cubicBezTo>
                    <a:pt x="26861" y="20998"/>
                    <a:pt x="27022" y="21051"/>
                    <a:pt x="27174" y="21051"/>
                  </a:cubicBezTo>
                  <a:cubicBezTo>
                    <a:pt x="27843" y="21051"/>
                    <a:pt x="28345" y="20027"/>
                    <a:pt x="27676" y="19507"/>
                  </a:cubicBezTo>
                  <a:cubicBezTo>
                    <a:pt x="18953" y="12880"/>
                    <a:pt x="10077" y="6528"/>
                    <a:pt x="1263" y="114"/>
                  </a:cubicBezTo>
                  <a:cubicBezTo>
                    <a:pt x="1136" y="35"/>
                    <a:pt x="1012" y="1"/>
                    <a:pt x="8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60;p67">
              <a:extLst>
                <a:ext uri="{FF2B5EF4-FFF2-40B4-BE49-F238E27FC236}">
                  <a16:creationId xmlns:a16="http://schemas.microsoft.com/office/drawing/2014/main" id="{B3683A35-D739-4B65-90B5-6A5A3839A705}"/>
                </a:ext>
              </a:extLst>
            </p:cNvPr>
            <p:cNvSpPr/>
            <p:nvPr/>
          </p:nvSpPr>
          <p:spPr>
            <a:xfrm>
              <a:off x="1302000" y="1063750"/>
              <a:ext cx="1954525" cy="3264225"/>
            </a:xfrm>
            <a:custGeom>
              <a:avLst/>
              <a:gdLst/>
              <a:ahLst/>
              <a:cxnLst/>
              <a:rect l="l" t="t" r="r" b="b"/>
              <a:pathLst>
                <a:path w="78181" h="130569" extrusionOk="0">
                  <a:moveTo>
                    <a:pt x="76342" y="1"/>
                  </a:moveTo>
                  <a:cubicBezTo>
                    <a:pt x="76090" y="1"/>
                    <a:pt x="75839" y="87"/>
                    <a:pt x="75623" y="290"/>
                  </a:cubicBezTo>
                  <a:cubicBezTo>
                    <a:pt x="67508" y="7828"/>
                    <a:pt x="66961" y="21141"/>
                    <a:pt x="67022" y="31445"/>
                  </a:cubicBezTo>
                  <a:cubicBezTo>
                    <a:pt x="67082" y="40199"/>
                    <a:pt x="69028" y="52448"/>
                    <a:pt x="58906" y="56400"/>
                  </a:cubicBezTo>
                  <a:cubicBezTo>
                    <a:pt x="53617" y="58467"/>
                    <a:pt x="47447" y="58801"/>
                    <a:pt x="41884" y="59227"/>
                  </a:cubicBezTo>
                  <a:cubicBezTo>
                    <a:pt x="36899" y="59591"/>
                    <a:pt x="31854" y="59622"/>
                    <a:pt x="26869" y="60321"/>
                  </a:cubicBezTo>
                  <a:cubicBezTo>
                    <a:pt x="19391" y="61354"/>
                    <a:pt x="11701" y="63755"/>
                    <a:pt x="7476" y="70534"/>
                  </a:cubicBezTo>
                  <a:cubicBezTo>
                    <a:pt x="4406" y="75549"/>
                    <a:pt x="3707" y="81385"/>
                    <a:pt x="4072" y="87160"/>
                  </a:cubicBezTo>
                  <a:cubicBezTo>
                    <a:pt x="4862" y="100625"/>
                    <a:pt x="10607" y="116492"/>
                    <a:pt x="789" y="128103"/>
                  </a:cubicBezTo>
                  <a:cubicBezTo>
                    <a:pt x="1" y="129070"/>
                    <a:pt x="958" y="130568"/>
                    <a:pt x="2057" y="130568"/>
                  </a:cubicBezTo>
                  <a:cubicBezTo>
                    <a:pt x="2271" y="130568"/>
                    <a:pt x="2491" y="130511"/>
                    <a:pt x="2704" y="130383"/>
                  </a:cubicBezTo>
                  <a:cubicBezTo>
                    <a:pt x="7902" y="127191"/>
                    <a:pt x="9422" y="120990"/>
                    <a:pt x="10121" y="115306"/>
                  </a:cubicBezTo>
                  <a:cubicBezTo>
                    <a:pt x="10881" y="108802"/>
                    <a:pt x="9999" y="102297"/>
                    <a:pt x="9087" y="95884"/>
                  </a:cubicBezTo>
                  <a:cubicBezTo>
                    <a:pt x="8236" y="90078"/>
                    <a:pt x="7142" y="83908"/>
                    <a:pt x="8601" y="78133"/>
                  </a:cubicBezTo>
                  <a:cubicBezTo>
                    <a:pt x="10607" y="69926"/>
                    <a:pt x="17142" y="65974"/>
                    <a:pt x="25015" y="64515"/>
                  </a:cubicBezTo>
                  <a:cubicBezTo>
                    <a:pt x="35957" y="62448"/>
                    <a:pt x="47355" y="63543"/>
                    <a:pt x="58146" y="60321"/>
                  </a:cubicBezTo>
                  <a:cubicBezTo>
                    <a:pt x="62705" y="58983"/>
                    <a:pt x="66353" y="56339"/>
                    <a:pt x="68481" y="51992"/>
                  </a:cubicBezTo>
                  <a:cubicBezTo>
                    <a:pt x="70699" y="47403"/>
                    <a:pt x="70760" y="42327"/>
                    <a:pt x="70517" y="37342"/>
                  </a:cubicBezTo>
                  <a:cubicBezTo>
                    <a:pt x="70243" y="31536"/>
                    <a:pt x="70213" y="25670"/>
                    <a:pt x="70821" y="19864"/>
                  </a:cubicBezTo>
                  <a:cubicBezTo>
                    <a:pt x="71520" y="13542"/>
                    <a:pt x="73040" y="6764"/>
                    <a:pt x="77417" y="1931"/>
                  </a:cubicBezTo>
                  <a:cubicBezTo>
                    <a:pt x="78180" y="1144"/>
                    <a:pt x="77259" y="1"/>
                    <a:pt x="76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61;p67">
              <a:extLst>
                <a:ext uri="{FF2B5EF4-FFF2-40B4-BE49-F238E27FC236}">
                  <a16:creationId xmlns:a16="http://schemas.microsoft.com/office/drawing/2014/main" id="{94ED9A45-8590-48C9-88E3-4B0DFA756B96}"/>
                </a:ext>
              </a:extLst>
            </p:cNvPr>
            <p:cNvSpPr/>
            <p:nvPr/>
          </p:nvSpPr>
          <p:spPr>
            <a:xfrm>
              <a:off x="701800" y="1589525"/>
              <a:ext cx="2990150" cy="2206425"/>
            </a:xfrm>
            <a:custGeom>
              <a:avLst/>
              <a:gdLst/>
              <a:ahLst/>
              <a:cxnLst/>
              <a:rect l="l" t="t" r="r" b="b"/>
              <a:pathLst>
                <a:path w="119606" h="88257" extrusionOk="0">
                  <a:moveTo>
                    <a:pt x="118008" y="1"/>
                  </a:moveTo>
                  <a:cubicBezTo>
                    <a:pt x="117765" y="1"/>
                    <a:pt x="117507" y="96"/>
                    <a:pt x="117261" y="323"/>
                  </a:cubicBezTo>
                  <a:cubicBezTo>
                    <a:pt x="113669" y="3442"/>
                    <a:pt x="108847" y="4558"/>
                    <a:pt x="104136" y="4558"/>
                  </a:cubicBezTo>
                  <a:cubicBezTo>
                    <a:pt x="102787" y="4558"/>
                    <a:pt x="101447" y="4467"/>
                    <a:pt x="100148" y="4304"/>
                  </a:cubicBezTo>
                  <a:cubicBezTo>
                    <a:pt x="94069" y="3545"/>
                    <a:pt x="88233" y="1873"/>
                    <a:pt x="82032" y="1782"/>
                  </a:cubicBezTo>
                  <a:cubicBezTo>
                    <a:pt x="81960" y="1781"/>
                    <a:pt x="81888" y="1781"/>
                    <a:pt x="81816" y="1781"/>
                  </a:cubicBezTo>
                  <a:cubicBezTo>
                    <a:pt x="76225" y="1781"/>
                    <a:pt x="70269" y="2947"/>
                    <a:pt x="65558" y="6128"/>
                  </a:cubicBezTo>
                  <a:cubicBezTo>
                    <a:pt x="61059" y="9168"/>
                    <a:pt x="58688" y="13849"/>
                    <a:pt x="57929" y="19168"/>
                  </a:cubicBezTo>
                  <a:cubicBezTo>
                    <a:pt x="57138" y="24821"/>
                    <a:pt x="57929" y="30657"/>
                    <a:pt x="58901" y="36250"/>
                  </a:cubicBezTo>
                  <a:cubicBezTo>
                    <a:pt x="59874" y="42025"/>
                    <a:pt x="61819" y="47618"/>
                    <a:pt x="62610" y="53393"/>
                  </a:cubicBezTo>
                  <a:cubicBezTo>
                    <a:pt x="63521" y="60111"/>
                    <a:pt x="62245" y="67862"/>
                    <a:pt x="55922" y="71600"/>
                  </a:cubicBezTo>
                  <a:cubicBezTo>
                    <a:pt x="50390" y="74853"/>
                    <a:pt x="43126" y="75916"/>
                    <a:pt x="36743" y="76068"/>
                  </a:cubicBezTo>
                  <a:cubicBezTo>
                    <a:pt x="36428" y="76077"/>
                    <a:pt x="36114" y="76081"/>
                    <a:pt x="35799" y="76081"/>
                  </a:cubicBezTo>
                  <a:cubicBezTo>
                    <a:pt x="30822" y="76081"/>
                    <a:pt x="25861" y="75106"/>
                    <a:pt x="20915" y="75106"/>
                  </a:cubicBezTo>
                  <a:cubicBezTo>
                    <a:pt x="19290" y="75106"/>
                    <a:pt x="17666" y="75211"/>
                    <a:pt x="16043" y="75491"/>
                  </a:cubicBezTo>
                  <a:cubicBezTo>
                    <a:pt x="9356" y="76646"/>
                    <a:pt x="2973" y="79564"/>
                    <a:pt x="420" y="86221"/>
                  </a:cubicBezTo>
                  <a:cubicBezTo>
                    <a:pt x="1" y="87289"/>
                    <a:pt x="1012" y="88257"/>
                    <a:pt x="1979" y="88257"/>
                  </a:cubicBezTo>
                  <a:cubicBezTo>
                    <a:pt x="2415" y="88257"/>
                    <a:pt x="2842" y="88060"/>
                    <a:pt x="3125" y="87588"/>
                  </a:cubicBezTo>
                  <a:cubicBezTo>
                    <a:pt x="6469" y="81844"/>
                    <a:pt x="12396" y="79290"/>
                    <a:pt x="18809" y="78743"/>
                  </a:cubicBezTo>
                  <a:cubicBezTo>
                    <a:pt x="19744" y="78657"/>
                    <a:pt x="20681" y="78621"/>
                    <a:pt x="21618" y="78621"/>
                  </a:cubicBezTo>
                  <a:cubicBezTo>
                    <a:pt x="26427" y="78621"/>
                    <a:pt x="31264" y="79571"/>
                    <a:pt x="36088" y="79571"/>
                  </a:cubicBezTo>
                  <a:cubicBezTo>
                    <a:pt x="36621" y="79571"/>
                    <a:pt x="37153" y="79559"/>
                    <a:pt x="37685" y="79534"/>
                  </a:cubicBezTo>
                  <a:cubicBezTo>
                    <a:pt x="43795" y="79260"/>
                    <a:pt x="50421" y="78227"/>
                    <a:pt x="55862" y="75248"/>
                  </a:cubicBezTo>
                  <a:cubicBezTo>
                    <a:pt x="61242" y="72239"/>
                    <a:pt x="64433" y="67588"/>
                    <a:pt x="65376" y="61509"/>
                  </a:cubicBezTo>
                  <a:cubicBezTo>
                    <a:pt x="66287" y="55643"/>
                    <a:pt x="64828" y="49959"/>
                    <a:pt x="63248" y="44335"/>
                  </a:cubicBezTo>
                  <a:cubicBezTo>
                    <a:pt x="61728" y="38834"/>
                    <a:pt x="60573" y="33211"/>
                    <a:pt x="60178" y="27466"/>
                  </a:cubicBezTo>
                  <a:cubicBezTo>
                    <a:pt x="59813" y="21752"/>
                    <a:pt x="60056" y="14700"/>
                    <a:pt x="64403" y="10414"/>
                  </a:cubicBezTo>
                  <a:cubicBezTo>
                    <a:pt x="68803" y="6014"/>
                    <a:pt x="75718" y="5273"/>
                    <a:pt x="81719" y="5273"/>
                  </a:cubicBezTo>
                  <a:cubicBezTo>
                    <a:pt x="81977" y="5273"/>
                    <a:pt x="82234" y="5275"/>
                    <a:pt x="82488" y="5277"/>
                  </a:cubicBezTo>
                  <a:cubicBezTo>
                    <a:pt x="89387" y="5382"/>
                    <a:pt x="97082" y="7686"/>
                    <a:pt x="104255" y="7686"/>
                  </a:cubicBezTo>
                  <a:cubicBezTo>
                    <a:pt x="109535" y="7686"/>
                    <a:pt x="114532" y="6438"/>
                    <a:pt x="118720" y="2146"/>
                  </a:cubicBezTo>
                  <a:cubicBezTo>
                    <a:pt x="119605" y="1309"/>
                    <a:pt x="118908" y="1"/>
                    <a:pt x="118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2823;p67">
            <a:extLst>
              <a:ext uri="{FF2B5EF4-FFF2-40B4-BE49-F238E27FC236}">
                <a16:creationId xmlns:a16="http://schemas.microsoft.com/office/drawing/2014/main" id="{953D47DC-E0B7-49A0-A64B-FF56E1648328}"/>
              </a:ext>
            </a:extLst>
          </p:cNvPr>
          <p:cNvGrpSpPr/>
          <p:nvPr/>
        </p:nvGrpSpPr>
        <p:grpSpPr>
          <a:xfrm>
            <a:off x="911926" y="3940129"/>
            <a:ext cx="1055740" cy="1026925"/>
            <a:chOff x="4480600" y="919000"/>
            <a:chExt cx="760675" cy="759900"/>
          </a:xfrm>
        </p:grpSpPr>
        <p:sp>
          <p:nvSpPr>
            <p:cNvPr id="97" name="Google Shape;2824;p67">
              <a:extLst>
                <a:ext uri="{FF2B5EF4-FFF2-40B4-BE49-F238E27FC236}">
                  <a16:creationId xmlns:a16="http://schemas.microsoft.com/office/drawing/2014/main" id="{8637D42F-C4BB-446B-8882-9557CA37B8F1}"/>
                </a:ext>
              </a:extLst>
            </p:cNvPr>
            <p:cNvSpPr/>
            <p:nvPr/>
          </p:nvSpPr>
          <p:spPr>
            <a:xfrm>
              <a:off x="4767075" y="1213825"/>
              <a:ext cx="187725" cy="171000"/>
            </a:xfrm>
            <a:custGeom>
              <a:avLst/>
              <a:gdLst/>
              <a:ahLst/>
              <a:cxnLst/>
              <a:rect l="l" t="t" r="r" b="b"/>
              <a:pathLst>
                <a:path w="7509" h="6840" extrusionOk="0">
                  <a:moveTo>
                    <a:pt x="3743" y="1"/>
                  </a:moveTo>
                  <a:cubicBezTo>
                    <a:pt x="2865" y="1"/>
                    <a:pt x="1991" y="335"/>
                    <a:pt x="1338" y="1004"/>
                  </a:cubicBezTo>
                  <a:cubicBezTo>
                    <a:pt x="0" y="2341"/>
                    <a:pt x="0" y="4499"/>
                    <a:pt x="1338" y="5837"/>
                  </a:cubicBezTo>
                  <a:cubicBezTo>
                    <a:pt x="1991" y="6506"/>
                    <a:pt x="2865" y="6840"/>
                    <a:pt x="3743" y="6840"/>
                  </a:cubicBezTo>
                  <a:cubicBezTo>
                    <a:pt x="4621" y="6840"/>
                    <a:pt x="5502" y="6506"/>
                    <a:pt x="6171" y="5837"/>
                  </a:cubicBezTo>
                  <a:cubicBezTo>
                    <a:pt x="7508" y="4499"/>
                    <a:pt x="7508" y="2341"/>
                    <a:pt x="6171" y="1004"/>
                  </a:cubicBezTo>
                  <a:cubicBezTo>
                    <a:pt x="5502" y="335"/>
                    <a:pt x="4621" y="1"/>
                    <a:pt x="3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25;p67">
              <a:extLst>
                <a:ext uri="{FF2B5EF4-FFF2-40B4-BE49-F238E27FC236}">
                  <a16:creationId xmlns:a16="http://schemas.microsoft.com/office/drawing/2014/main" id="{1EA34015-7B1D-4F12-AD90-47DB3C96DE39}"/>
                </a:ext>
              </a:extLst>
            </p:cNvPr>
            <p:cNvSpPr/>
            <p:nvPr/>
          </p:nvSpPr>
          <p:spPr>
            <a:xfrm>
              <a:off x="4720725" y="919000"/>
              <a:ext cx="280425" cy="759900"/>
            </a:xfrm>
            <a:custGeom>
              <a:avLst/>
              <a:gdLst/>
              <a:ahLst/>
              <a:cxnLst/>
              <a:rect l="l" t="t" r="r" b="b"/>
              <a:pathLst>
                <a:path w="11217" h="30396" extrusionOk="0">
                  <a:moveTo>
                    <a:pt x="5593" y="639"/>
                  </a:moveTo>
                  <a:cubicBezTo>
                    <a:pt x="8268" y="639"/>
                    <a:pt x="10517" y="7295"/>
                    <a:pt x="10487" y="15168"/>
                  </a:cubicBezTo>
                  <a:cubicBezTo>
                    <a:pt x="10487" y="23040"/>
                    <a:pt x="8237" y="29666"/>
                    <a:pt x="5593" y="29666"/>
                  </a:cubicBezTo>
                  <a:cubicBezTo>
                    <a:pt x="2918" y="29666"/>
                    <a:pt x="669" y="23040"/>
                    <a:pt x="669" y="15168"/>
                  </a:cubicBezTo>
                  <a:cubicBezTo>
                    <a:pt x="669" y="7295"/>
                    <a:pt x="2918" y="639"/>
                    <a:pt x="5593" y="639"/>
                  </a:cubicBezTo>
                  <a:close/>
                  <a:moveTo>
                    <a:pt x="5593" y="0"/>
                  </a:moveTo>
                  <a:cubicBezTo>
                    <a:pt x="2462" y="0"/>
                    <a:pt x="0" y="6687"/>
                    <a:pt x="0" y="15198"/>
                  </a:cubicBezTo>
                  <a:cubicBezTo>
                    <a:pt x="0" y="23709"/>
                    <a:pt x="2432" y="30396"/>
                    <a:pt x="5593" y="30396"/>
                  </a:cubicBezTo>
                  <a:cubicBezTo>
                    <a:pt x="8724" y="30396"/>
                    <a:pt x="11216" y="23709"/>
                    <a:pt x="11155" y="15198"/>
                  </a:cubicBezTo>
                  <a:cubicBezTo>
                    <a:pt x="11155" y="6687"/>
                    <a:pt x="8724" y="0"/>
                    <a:pt x="5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26;p67">
              <a:extLst>
                <a:ext uri="{FF2B5EF4-FFF2-40B4-BE49-F238E27FC236}">
                  <a16:creationId xmlns:a16="http://schemas.microsoft.com/office/drawing/2014/main" id="{D7ED97AA-E90D-48AF-96E8-75B746ACFBD4}"/>
                </a:ext>
              </a:extLst>
            </p:cNvPr>
            <p:cNvSpPr/>
            <p:nvPr/>
          </p:nvSpPr>
          <p:spPr>
            <a:xfrm>
              <a:off x="4480600" y="1159125"/>
              <a:ext cx="760675" cy="279650"/>
            </a:xfrm>
            <a:custGeom>
              <a:avLst/>
              <a:gdLst/>
              <a:ahLst/>
              <a:cxnLst/>
              <a:rect l="l" t="t" r="r" b="b"/>
              <a:pathLst>
                <a:path w="30427" h="11186" extrusionOk="0">
                  <a:moveTo>
                    <a:pt x="15198" y="669"/>
                  </a:moveTo>
                  <a:cubicBezTo>
                    <a:pt x="23101" y="669"/>
                    <a:pt x="29727" y="2888"/>
                    <a:pt x="29697" y="5563"/>
                  </a:cubicBezTo>
                  <a:cubicBezTo>
                    <a:pt x="29697" y="8207"/>
                    <a:pt x="23040" y="10456"/>
                    <a:pt x="15198" y="10456"/>
                  </a:cubicBezTo>
                  <a:cubicBezTo>
                    <a:pt x="7326" y="10456"/>
                    <a:pt x="669" y="8207"/>
                    <a:pt x="669" y="5563"/>
                  </a:cubicBezTo>
                  <a:cubicBezTo>
                    <a:pt x="669" y="2888"/>
                    <a:pt x="7326" y="669"/>
                    <a:pt x="15198" y="669"/>
                  </a:cubicBezTo>
                  <a:close/>
                  <a:moveTo>
                    <a:pt x="15198" y="0"/>
                  </a:moveTo>
                  <a:cubicBezTo>
                    <a:pt x="6687" y="0"/>
                    <a:pt x="0" y="2432"/>
                    <a:pt x="0" y="5593"/>
                  </a:cubicBezTo>
                  <a:cubicBezTo>
                    <a:pt x="0" y="8724"/>
                    <a:pt x="6687" y="11186"/>
                    <a:pt x="15198" y="11186"/>
                  </a:cubicBezTo>
                  <a:cubicBezTo>
                    <a:pt x="23739" y="11186"/>
                    <a:pt x="30426" y="8724"/>
                    <a:pt x="30396" y="5593"/>
                  </a:cubicBezTo>
                  <a:cubicBezTo>
                    <a:pt x="30396" y="2493"/>
                    <a:pt x="23709" y="0"/>
                    <a:pt x="15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27;p67">
              <a:extLst>
                <a:ext uri="{FF2B5EF4-FFF2-40B4-BE49-F238E27FC236}">
                  <a16:creationId xmlns:a16="http://schemas.microsoft.com/office/drawing/2014/main" id="{87AB1400-90C1-419E-8E93-4A96B73E7610}"/>
                </a:ext>
              </a:extLst>
            </p:cNvPr>
            <p:cNvSpPr/>
            <p:nvPr/>
          </p:nvSpPr>
          <p:spPr>
            <a:xfrm>
              <a:off x="4536075" y="1011550"/>
              <a:ext cx="620075" cy="574650"/>
            </a:xfrm>
            <a:custGeom>
              <a:avLst/>
              <a:gdLst/>
              <a:ahLst/>
              <a:cxnLst/>
              <a:rect l="l" t="t" r="r" b="b"/>
              <a:pathLst>
                <a:path w="24803" h="22986" extrusionOk="0">
                  <a:moveTo>
                    <a:pt x="21672" y="675"/>
                  </a:moveTo>
                  <a:cubicBezTo>
                    <a:pt x="22341" y="675"/>
                    <a:pt x="22888" y="858"/>
                    <a:pt x="23253" y="1192"/>
                  </a:cubicBezTo>
                  <a:cubicBezTo>
                    <a:pt x="24134" y="2074"/>
                    <a:pt x="23952" y="4019"/>
                    <a:pt x="22736" y="6511"/>
                  </a:cubicBezTo>
                  <a:cubicBezTo>
                    <a:pt x="21490" y="9186"/>
                    <a:pt x="19241" y="12195"/>
                    <a:pt x="16475" y="14961"/>
                  </a:cubicBezTo>
                  <a:cubicBezTo>
                    <a:pt x="11994" y="19442"/>
                    <a:pt x="7085" y="22322"/>
                    <a:pt x="4325" y="22322"/>
                  </a:cubicBezTo>
                  <a:cubicBezTo>
                    <a:pt x="3639" y="22322"/>
                    <a:pt x="3086" y="22145"/>
                    <a:pt x="2705" y="21770"/>
                  </a:cubicBezTo>
                  <a:cubicBezTo>
                    <a:pt x="851" y="19855"/>
                    <a:pt x="3952" y="13563"/>
                    <a:pt x="9514" y="8001"/>
                  </a:cubicBezTo>
                  <a:cubicBezTo>
                    <a:pt x="12280" y="5235"/>
                    <a:pt x="15289" y="2985"/>
                    <a:pt x="17934" y="1739"/>
                  </a:cubicBezTo>
                  <a:cubicBezTo>
                    <a:pt x="19423" y="1010"/>
                    <a:pt x="20669" y="675"/>
                    <a:pt x="21672" y="675"/>
                  </a:cubicBezTo>
                  <a:close/>
                  <a:moveTo>
                    <a:pt x="21636" y="0"/>
                  </a:moveTo>
                  <a:cubicBezTo>
                    <a:pt x="20549" y="0"/>
                    <a:pt x="19191" y="376"/>
                    <a:pt x="17630" y="1131"/>
                  </a:cubicBezTo>
                  <a:cubicBezTo>
                    <a:pt x="14894" y="2408"/>
                    <a:pt x="11854" y="4688"/>
                    <a:pt x="9028" y="7545"/>
                  </a:cubicBezTo>
                  <a:cubicBezTo>
                    <a:pt x="2979" y="13563"/>
                    <a:pt x="0" y="20037"/>
                    <a:pt x="2219" y="22256"/>
                  </a:cubicBezTo>
                  <a:cubicBezTo>
                    <a:pt x="2736" y="22743"/>
                    <a:pt x="3435" y="22986"/>
                    <a:pt x="4316" y="22986"/>
                  </a:cubicBezTo>
                  <a:cubicBezTo>
                    <a:pt x="7295" y="22986"/>
                    <a:pt x="12250" y="20129"/>
                    <a:pt x="16931" y="15448"/>
                  </a:cubicBezTo>
                  <a:cubicBezTo>
                    <a:pt x="19757" y="12590"/>
                    <a:pt x="22037" y="9551"/>
                    <a:pt x="23344" y="6815"/>
                  </a:cubicBezTo>
                  <a:cubicBezTo>
                    <a:pt x="24681" y="4019"/>
                    <a:pt x="24803" y="1861"/>
                    <a:pt x="23709" y="736"/>
                  </a:cubicBezTo>
                  <a:cubicBezTo>
                    <a:pt x="23219" y="246"/>
                    <a:pt x="22516" y="0"/>
                    <a:pt x="21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28;p67">
              <a:extLst>
                <a:ext uri="{FF2B5EF4-FFF2-40B4-BE49-F238E27FC236}">
                  <a16:creationId xmlns:a16="http://schemas.microsoft.com/office/drawing/2014/main" id="{3F13439F-62B4-4FB7-AB2E-A24398E31EE8}"/>
                </a:ext>
              </a:extLst>
            </p:cNvPr>
            <p:cNvSpPr/>
            <p:nvPr/>
          </p:nvSpPr>
          <p:spPr>
            <a:xfrm>
              <a:off x="4536075" y="1011175"/>
              <a:ext cx="648200" cy="575025"/>
            </a:xfrm>
            <a:custGeom>
              <a:avLst/>
              <a:gdLst/>
              <a:ahLst/>
              <a:cxnLst/>
              <a:rect l="l" t="t" r="r" b="b"/>
              <a:pathLst>
                <a:path w="25928" h="23001" extrusionOk="0">
                  <a:moveTo>
                    <a:pt x="4316" y="690"/>
                  </a:moveTo>
                  <a:cubicBezTo>
                    <a:pt x="7082" y="690"/>
                    <a:pt x="11976" y="3578"/>
                    <a:pt x="16475" y="8016"/>
                  </a:cubicBezTo>
                  <a:cubicBezTo>
                    <a:pt x="22037" y="13608"/>
                    <a:pt x="25168" y="19870"/>
                    <a:pt x="23253" y="21785"/>
                  </a:cubicBezTo>
                  <a:cubicBezTo>
                    <a:pt x="22902" y="22135"/>
                    <a:pt x="22366" y="22311"/>
                    <a:pt x="21681" y="22311"/>
                  </a:cubicBezTo>
                  <a:cubicBezTo>
                    <a:pt x="20702" y="22311"/>
                    <a:pt x="19418" y="21953"/>
                    <a:pt x="17934" y="21238"/>
                  </a:cubicBezTo>
                  <a:cubicBezTo>
                    <a:pt x="15289" y="19992"/>
                    <a:pt x="12280" y="17742"/>
                    <a:pt x="9514" y="14976"/>
                  </a:cubicBezTo>
                  <a:cubicBezTo>
                    <a:pt x="3921" y="9383"/>
                    <a:pt x="821" y="3122"/>
                    <a:pt x="2705" y="1207"/>
                  </a:cubicBezTo>
                  <a:cubicBezTo>
                    <a:pt x="3100" y="873"/>
                    <a:pt x="3617" y="690"/>
                    <a:pt x="4316" y="690"/>
                  </a:cubicBezTo>
                  <a:close/>
                  <a:moveTo>
                    <a:pt x="4272" y="0"/>
                  </a:moveTo>
                  <a:cubicBezTo>
                    <a:pt x="3409" y="0"/>
                    <a:pt x="2707" y="233"/>
                    <a:pt x="2219" y="721"/>
                  </a:cubicBezTo>
                  <a:cubicBezTo>
                    <a:pt x="0" y="2909"/>
                    <a:pt x="2979" y="9383"/>
                    <a:pt x="9028" y="15432"/>
                  </a:cubicBezTo>
                  <a:cubicBezTo>
                    <a:pt x="11854" y="18289"/>
                    <a:pt x="14894" y="20569"/>
                    <a:pt x="17630" y="21846"/>
                  </a:cubicBezTo>
                  <a:cubicBezTo>
                    <a:pt x="19210" y="22606"/>
                    <a:pt x="20578" y="23001"/>
                    <a:pt x="21672" y="23001"/>
                  </a:cubicBezTo>
                  <a:cubicBezTo>
                    <a:pt x="22554" y="23001"/>
                    <a:pt x="23253" y="22758"/>
                    <a:pt x="23709" y="22241"/>
                  </a:cubicBezTo>
                  <a:cubicBezTo>
                    <a:pt x="25928" y="20022"/>
                    <a:pt x="22949" y="13578"/>
                    <a:pt x="16931" y="7529"/>
                  </a:cubicBezTo>
                  <a:cubicBezTo>
                    <a:pt x="12253" y="2829"/>
                    <a:pt x="7283" y="0"/>
                    <a:pt x="4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29;p67">
              <a:extLst>
                <a:ext uri="{FF2B5EF4-FFF2-40B4-BE49-F238E27FC236}">
                  <a16:creationId xmlns:a16="http://schemas.microsoft.com/office/drawing/2014/main" id="{268AD13B-FA95-4231-BF7B-0DC76FF4CC63}"/>
                </a:ext>
              </a:extLst>
            </p:cNvPr>
            <p:cNvSpPr/>
            <p:nvPr/>
          </p:nvSpPr>
          <p:spPr>
            <a:xfrm>
              <a:off x="4716150" y="1017025"/>
              <a:ext cx="91225" cy="91200"/>
            </a:xfrm>
            <a:custGeom>
              <a:avLst/>
              <a:gdLst/>
              <a:ahLst/>
              <a:cxnLst/>
              <a:rect l="l" t="t" r="r" b="b"/>
              <a:pathLst>
                <a:path w="3649" h="3648" extrusionOk="0">
                  <a:moveTo>
                    <a:pt x="1825" y="0"/>
                  </a:moveTo>
                  <a:cubicBezTo>
                    <a:pt x="791" y="0"/>
                    <a:pt x="1" y="821"/>
                    <a:pt x="1" y="1824"/>
                  </a:cubicBezTo>
                  <a:cubicBezTo>
                    <a:pt x="1" y="2858"/>
                    <a:pt x="822" y="3648"/>
                    <a:pt x="1825" y="3648"/>
                  </a:cubicBezTo>
                  <a:cubicBezTo>
                    <a:pt x="2828" y="3648"/>
                    <a:pt x="3648" y="2797"/>
                    <a:pt x="3648" y="1824"/>
                  </a:cubicBezTo>
                  <a:cubicBezTo>
                    <a:pt x="3648" y="791"/>
                    <a:pt x="2828" y="0"/>
                    <a:pt x="1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30;p67">
              <a:extLst>
                <a:ext uri="{FF2B5EF4-FFF2-40B4-BE49-F238E27FC236}">
                  <a16:creationId xmlns:a16="http://schemas.microsoft.com/office/drawing/2014/main" id="{B503351F-06CC-485E-8DF9-10E7BE459CC9}"/>
                </a:ext>
              </a:extLst>
            </p:cNvPr>
            <p:cNvSpPr/>
            <p:nvPr/>
          </p:nvSpPr>
          <p:spPr>
            <a:xfrm>
              <a:off x="5052800" y="1350625"/>
              <a:ext cx="91200" cy="91200"/>
            </a:xfrm>
            <a:custGeom>
              <a:avLst/>
              <a:gdLst/>
              <a:ahLst/>
              <a:cxnLst/>
              <a:rect l="l" t="t" r="r" b="b"/>
              <a:pathLst>
                <a:path w="3648" h="3648" extrusionOk="0">
                  <a:moveTo>
                    <a:pt x="1824" y="0"/>
                  </a:moveTo>
                  <a:cubicBezTo>
                    <a:pt x="821" y="0"/>
                    <a:pt x="0" y="821"/>
                    <a:pt x="0" y="1824"/>
                  </a:cubicBezTo>
                  <a:cubicBezTo>
                    <a:pt x="0" y="2827"/>
                    <a:pt x="851" y="3648"/>
                    <a:pt x="1824" y="3648"/>
                  </a:cubicBezTo>
                  <a:cubicBezTo>
                    <a:pt x="2857" y="3648"/>
                    <a:pt x="3648" y="2796"/>
                    <a:pt x="3648" y="1824"/>
                  </a:cubicBezTo>
                  <a:cubicBezTo>
                    <a:pt x="3648" y="821"/>
                    <a:pt x="2857" y="30"/>
                    <a:pt x="1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31;p67">
              <a:extLst>
                <a:ext uri="{FF2B5EF4-FFF2-40B4-BE49-F238E27FC236}">
                  <a16:creationId xmlns:a16="http://schemas.microsoft.com/office/drawing/2014/main" id="{AD83FE57-1226-4C2F-8748-5DA4E07D4C20}"/>
                </a:ext>
              </a:extLst>
            </p:cNvPr>
            <p:cNvSpPr/>
            <p:nvPr/>
          </p:nvSpPr>
          <p:spPr>
            <a:xfrm>
              <a:off x="4716150" y="1489675"/>
              <a:ext cx="91225" cy="91200"/>
            </a:xfrm>
            <a:custGeom>
              <a:avLst/>
              <a:gdLst/>
              <a:ahLst/>
              <a:cxnLst/>
              <a:rect l="l" t="t" r="r" b="b"/>
              <a:pathLst>
                <a:path w="3649" h="3648" extrusionOk="0">
                  <a:moveTo>
                    <a:pt x="1825" y="0"/>
                  </a:moveTo>
                  <a:cubicBezTo>
                    <a:pt x="791" y="0"/>
                    <a:pt x="1" y="852"/>
                    <a:pt x="1" y="1824"/>
                  </a:cubicBezTo>
                  <a:cubicBezTo>
                    <a:pt x="1" y="2858"/>
                    <a:pt x="822" y="3648"/>
                    <a:pt x="1825" y="3648"/>
                  </a:cubicBezTo>
                  <a:cubicBezTo>
                    <a:pt x="2828" y="3648"/>
                    <a:pt x="3648" y="2827"/>
                    <a:pt x="3648" y="1824"/>
                  </a:cubicBezTo>
                  <a:cubicBezTo>
                    <a:pt x="3648" y="821"/>
                    <a:pt x="2828" y="0"/>
                    <a:pt x="1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D9146F8D-8250-4FF5-AAE7-6F74D8656063}"/>
              </a:ext>
            </a:extLst>
          </p:cNvPr>
          <p:cNvPicPr>
            <a:picLocks noChangeAspect="1"/>
          </p:cNvPicPr>
          <p:nvPr/>
        </p:nvPicPr>
        <p:blipFill>
          <a:blip r:embed="rId4"/>
          <a:stretch>
            <a:fillRect/>
          </a:stretch>
        </p:blipFill>
        <p:spPr>
          <a:xfrm>
            <a:off x="4501267" y="3792146"/>
            <a:ext cx="1299771" cy="132218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t>BACKGROUND STUDY</a:t>
            </a:r>
            <a:endParaRPr lang="en-IN" dirty="0"/>
          </a:p>
        </p:txBody>
      </p:sp>
      <p:sp>
        <p:nvSpPr>
          <p:cNvPr id="628" name="Google Shape;628;p33"/>
          <p:cNvSpPr txBox="1">
            <a:spLocks noGrp="1"/>
          </p:cNvSpPr>
          <p:nvPr>
            <p:ph type="body" idx="1"/>
          </p:nvPr>
        </p:nvSpPr>
        <p:spPr>
          <a:xfrm>
            <a:off x="713100" y="1147950"/>
            <a:ext cx="7717800" cy="35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TSP:</a:t>
            </a:r>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Travel Salesman Problem (TSP) was first formulated in 1930 by Karl </a:t>
            </a:r>
            <a:r>
              <a:rPr lang="en-US" sz="1400" dirty="0" err="1"/>
              <a:t>Menger</a:t>
            </a:r>
            <a:r>
              <a:rPr lang="en-US" sz="1400" dirty="0"/>
              <a:t>.</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Since then it became one of the most studied problems in optimization.</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The goal of tsp is to find the shortest possible route that visits each city exactly once and return to the origin city, </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Which is a least cost problem. </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It is an NP-hard problem.</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Vehicle routing, computer wiring, wallpaper cutting, and task scheduling are just a few of the unique uses of TSP. </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There are many algorithms used to solve the TSP. </a:t>
            </a:r>
          </a:p>
          <a:p>
            <a:pPr marL="0" lvl="0" indent="0" algn="l" rtl="0">
              <a:spcBef>
                <a:spcPts val="0"/>
              </a:spcBef>
              <a:spcAft>
                <a:spcPts val="0"/>
              </a:spcAft>
              <a:buClr>
                <a:schemeClr val="dk1"/>
              </a:buClr>
              <a:buSzPts val="1100"/>
              <a:buFont typeface="Arial"/>
              <a:buNone/>
            </a:pPr>
            <a:endParaRPr lang="en-US" dirty="0"/>
          </a:p>
        </p:txBody>
      </p:sp>
      <p:pic>
        <p:nvPicPr>
          <p:cNvPr id="5" name="Picture 4">
            <a:extLst>
              <a:ext uri="{FF2B5EF4-FFF2-40B4-BE49-F238E27FC236}">
                <a16:creationId xmlns:a16="http://schemas.microsoft.com/office/drawing/2014/main" id="{7D665B60-19F0-4FCF-A9AE-465D2ABE0E42}"/>
              </a:ext>
            </a:extLst>
          </p:cNvPr>
          <p:cNvPicPr>
            <a:picLocks noChangeAspect="1"/>
          </p:cNvPicPr>
          <p:nvPr/>
        </p:nvPicPr>
        <p:blipFill>
          <a:blip r:embed="rId3"/>
          <a:stretch>
            <a:fillRect/>
          </a:stretch>
        </p:blipFill>
        <p:spPr>
          <a:xfrm>
            <a:off x="7378588" y="620862"/>
            <a:ext cx="1765412" cy="1542476"/>
          </a:xfrm>
          <a:prstGeom prst="rect">
            <a:avLst/>
          </a:prstGeom>
        </p:spPr>
      </p:pic>
      <p:pic>
        <p:nvPicPr>
          <p:cNvPr id="7" name="Picture 6">
            <a:extLst>
              <a:ext uri="{FF2B5EF4-FFF2-40B4-BE49-F238E27FC236}">
                <a16:creationId xmlns:a16="http://schemas.microsoft.com/office/drawing/2014/main" id="{18530BED-15A6-4F46-9E2B-4BE7F7CC5088}"/>
              </a:ext>
            </a:extLst>
          </p:cNvPr>
          <p:cNvPicPr>
            <a:picLocks noChangeAspect="1"/>
          </p:cNvPicPr>
          <p:nvPr/>
        </p:nvPicPr>
        <p:blipFill>
          <a:blip r:embed="rId4"/>
          <a:stretch>
            <a:fillRect/>
          </a:stretch>
        </p:blipFill>
        <p:spPr>
          <a:xfrm>
            <a:off x="5092390" y="39333"/>
            <a:ext cx="1127058" cy="1163057"/>
          </a:xfrm>
          <a:prstGeom prst="rect">
            <a:avLst/>
          </a:prstGeom>
        </p:spPr>
      </p:pic>
    </p:spTree>
    <p:extLst>
      <p:ext uri="{BB962C8B-B14F-4D97-AF65-F5344CB8AC3E}">
        <p14:creationId xmlns:p14="http://schemas.microsoft.com/office/powerpoint/2010/main" val="431378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543494" y="696039"/>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t>BACKGROUND STUDY</a:t>
            </a:r>
            <a:endParaRPr lang="en-IN" dirty="0"/>
          </a:p>
        </p:txBody>
      </p:sp>
      <p:sp>
        <p:nvSpPr>
          <p:cNvPr id="628" name="Google Shape;628;p33"/>
          <p:cNvSpPr txBox="1">
            <a:spLocks noGrp="1"/>
          </p:cNvSpPr>
          <p:nvPr>
            <p:ph type="body" idx="1"/>
          </p:nvPr>
        </p:nvSpPr>
        <p:spPr>
          <a:xfrm>
            <a:off x="543494" y="1343915"/>
            <a:ext cx="7717800" cy="317872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Some most frequently used algorithms are Nearest Neighbor algorithm, Genetic algorithm, Greedy Heuristic Algorithm. </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In this project we are using genetic algorithm for tsp, so now we will discuss </a:t>
            </a:r>
            <a:r>
              <a:rPr lang="en-US" sz="1400" dirty="0" err="1"/>
              <a:t>genrtic</a:t>
            </a:r>
            <a:r>
              <a:rPr lang="en-US" sz="1400" dirty="0"/>
              <a:t> algorithm in detail.</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GENETIC ALGORITHM:</a:t>
            </a:r>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John Holland invented the genetic algorithm in the 1970s, but it became famous in the late 1980s.</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Genetic algorithm is a search heuristic that is inspired by Charles Darwin's theory of natural evolution. </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400" dirty="0"/>
              <a:t>This algorithm reflects the process of natural selection where the fittest individuals are selected for reproduction in order to produce offspring of the next generation.</a:t>
            </a:r>
          </a:p>
          <a:p>
            <a:pPr marL="0" lvl="0" indent="0" algn="l" rtl="0">
              <a:spcBef>
                <a:spcPts val="0"/>
              </a:spcBef>
              <a:spcAft>
                <a:spcPts val="0"/>
              </a:spcAft>
              <a:buClr>
                <a:schemeClr val="dk1"/>
              </a:buClr>
              <a:buSzPts val="1100"/>
              <a:buFont typeface="Arial"/>
              <a:buNone/>
            </a:pPr>
            <a:endParaRPr lang="en-US" dirty="0"/>
          </a:p>
        </p:txBody>
      </p:sp>
      <p:pic>
        <p:nvPicPr>
          <p:cNvPr id="4" name="Picture 3">
            <a:extLst>
              <a:ext uri="{FF2B5EF4-FFF2-40B4-BE49-F238E27FC236}">
                <a16:creationId xmlns:a16="http://schemas.microsoft.com/office/drawing/2014/main" id="{09EF2516-785F-4E27-8041-6185B4818766}"/>
              </a:ext>
            </a:extLst>
          </p:cNvPr>
          <p:cNvPicPr>
            <a:picLocks noChangeAspect="1"/>
          </p:cNvPicPr>
          <p:nvPr/>
        </p:nvPicPr>
        <p:blipFill>
          <a:blip r:embed="rId3"/>
          <a:stretch>
            <a:fillRect/>
          </a:stretch>
        </p:blipFill>
        <p:spPr>
          <a:xfrm>
            <a:off x="7701777" y="3892588"/>
            <a:ext cx="1442223" cy="1260099"/>
          </a:xfrm>
          <a:prstGeom prst="rect">
            <a:avLst/>
          </a:prstGeom>
        </p:spPr>
      </p:pic>
      <p:pic>
        <p:nvPicPr>
          <p:cNvPr id="3" name="Picture 2">
            <a:extLst>
              <a:ext uri="{FF2B5EF4-FFF2-40B4-BE49-F238E27FC236}">
                <a16:creationId xmlns:a16="http://schemas.microsoft.com/office/drawing/2014/main" id="{8AF9D8AA-FD2C-43D7-8100-79E87A354E48}"/>
              </a:ext>
            </a:extLst>
          </p:cNvPr>
          <p:cNvPicPr>
            <a:picLocks noChangeAspect="1"/>
          </p:cNvPicPr>
          <p:nvPr/>
        </p:nvPicPr>
        <p:blipFill>
          <a:blip r:embed="rId4"/>
          <a:stretch>
            <a:fillRect/>
          </a:stretch>
        </p:blipFill>
        <p:spPr>
          <a:xfrm>
            <a:off x="4955787" y="41908"/>
            <a:ext cx="1302318" cy="1343915"/>
          </a:xfrm>
          <a:prstGeom prst="rect">
            <a:avLst/>
          </a:prstGeom>
        </p:spPr>
      </p:pic>
    </p:spTree>
    <p:extLst>
      <p:ext uri="{BB962C8B-B14F-4D97-AF65-F5344CB8AC3E}">
        <p14:creationId xmlns:p14="http://schemas.microsoft.com/office/powerpoint/2010/main" val="3098154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t>BACKGROUND STUDY</a:t>
            </a:r>
            <a:endParaRPr lang="en-IN" dirty="0"/>
          </a:p>
        </p:txBody>
      </p:sp>
      <p:sp>
        <p:nvSpPr>
          <p:cNvPr id="628" name="Google Shape;628;p33"/>
          <p:cNvSpPr txBox="1">
            <a:spLocks noGrp="1"/>
          </p:cNvSpPr>
          <p:nvPr>
            <p:ph type="body" idx="1"/>
          </p:nvPr>
        </p:nvSpPr>
        <p:spPr>
          <a:xfrm>
            <a:off x="713099" y="1408145"/>
            <a:ext cx="6126315" cy="3624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r>
              <a:rPr lang="en-US" sz="1600" dirty="0"/>
              <a:t>Five phases are considered in a genetic algorithm they are:</a:t>
            </a:r>
          </a:p>
          <a:p>
            <a:pPr marL="285750" lvl="0" indent="-285750" algn="l" rtl="0">
              <a:spcBef>
                <a:spcPts val="0"/>
              </a:spcBef>
              <a:spcAft>
                <a:spcPts val="0"/>
              </a:spcAft>
              <a:buClr>
                <a:schemeClr val="dk1"/>
              </a:buClr>
              <a:buSzPts val="1100"/>
              <a:buFont typeface="Wingdings" panose="05000000000000000000" pitchFamily="2" charset="2"/>
              <a:buChar char="Ø"/>
            </a:pPr>
            <a:r>
              <a:rPr lang="en-US" sz="1600" dirty="0"/>
              <a:t>Generate population</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6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600" dirty="0"/>
              <a:t>Calculate fitness function</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600" dirty="0"/>
          </a:p>
          <a:p>
            <a:pPr marL="285750" lvl="0" indent="-285750" algn="l" rtl="0">
              <a:spcBef>
                <a:spcPts val="0"/>
              </a:spcBef>
              <a:spcAft>
                <a:spcPts val="0"/>
              </a:spcAft>
              <a:buClr>
                <a:schemeClr val="dk1"/>
              </a:buClr>
              <a:buSzPts val="1100"/>
              <a:buFont typeface="Wingdings" panose="05000000000000000000" pitchFamily="2" charset="2"/>
              <a:buChar char="Ø"/>
            </a:pPr>
            <a:r>
              <a:rPr lang="en-US" sz="1600" dirty="0"/>
              <a:t>Choosing appropriate selection operator.</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600" dirty="0"/>
          </a:p>
          <a:p>
            <a:pPr marL="285750" indent="-285750">
              <a:buSzPts val="1100"/>
              <a:buFont typeface="Wingdings" panose="05000000000000000000" pitchFamily="2" charset="2"/>
              <a:buChar char="Ø"/>
            </a:pPr>
            <a:r>
              <a:rPr lang="en-US" sz="1600" dirty="0"/>
              <a:t>Choosing appropriate crossover operator.</a:t>
            </a:r>
          </a:p>
          <a:p>
            <a:pPr marL="285750" lvl="0" indent="-285750" algn="l" rtl="0">
              <a:spcBef>
                <a:spcPts val="0"/>
              </a:spcBef>
              <a:spcAft>
                <a:spcPts val="0"/>
              </a:spcAft>
              <a:buClr>
                <a:schemeClr val="dk1"/>
              </a:buClr>
              <a:buSzPts val="1100"/>
              <a:buFont typeface="Wingdings" panose="05000000000000000000" pitchFamily="2" charset="2"/>
              <a:buChar char="Ø"/>
            </a:pPr>
            <a:endParaRPr lang="en-US" sz="1600" dirty="0"/>
          </a:p>
          <a:p>
            <a:pPr marL="285750" indent="-285750">
              <a:buSzPts val="1100"/>
              <a:buFont typeface="Wingdings" panose="05000000000000000000" pitchFamily="2" charset="2"/>
              <a:buChar char="Ø"/>
            </a:pPr>
            <a:r>
              <a:rPr lang="en-US" sz="1600" dirty="0"/>
              <a:t>Choosing appropriate mutation operator.</a:t>
            </a:r>
          </a:p>
          <a:p>
            <a:pPr marL="285750" indent="-285750">
              <a:buSzPts val="1100"/>
              <a:buFont typeface="Wingdings" panose="05000000000000000000" pitchFamily="2" charset="2"/>
              <a:buChar char="Ø"/>
            </a:pPr>
            <a:endParaRPr lang="en-US" sz="1600" dirty="0"/>
          </a:p>
          <a:p>
            <a:pPr marL="285750" indent="-285750">
              <a:buSzPts val="1100"/>
              <a:buFont typeface="Wingdings" panose="05000000000000000000" pitchFamily="2" charset="2"/>
              <a:buChar char="Ø"/>
            </a:pPr>
            <a:r>
              <a:rPr lang="en-US" sz="1600" dirty="0"/>
              <a:t>Repeating same process until we get best path(chromosome).</a:t>
            </a:r>
          </a:p>
          <a:p>
            <a:pPr marL="285750" indent="-285750">
              <a:buSzPts val="1100"/>
              <a:buFont typeface="Wingdings" panose="05000000000000000000" pitchFamily="2" charset="2"/>
              <a:buChar char="Ø"/>
            </a:pPr>
            <a:endParaRPr lang="en-US" sz="1600" dirty="0"/>
          </a:p>
          <a:p>
            <a:pPr marL="285750" indent="-285750">
              <a:buSzPts val="1100"/>
              <a:buFont typeface="Wingdings" panose="05000000000000000000" pitchFamily="2" charset="2"/>
              <a:buChar char="Ø"/>
            </a:pPr>
            <a:endParaRPr lang="en-US" sz="1600" dirty="0"/>
          </a:p>
        </p:txBody>
      </p:sp>
      <p:pic>
        <p:nvPicPr>
          <p:cNvPr id="4" name="Picture 3">
            <a:extLst>
              <a:ext uri="{FF2B5EF4-FFF2-40B4-BE49-F238E27FC236}">
                <a16:creationId xmlns:a16="http://schemas.microsoft.com/office/drawing/2014/main" id="{C8357842-5099-4856-938C-48DEC0EE2E9E}"/>
              </a:ext>
            </a:extLst>
          </p:cNvPr>
          <p:cNvPicPr>
            <a:picLocks noChangeAspect="1"/>
          </p:cNvPicPr>
          <p:nvPr/>
        </p:nvPicPr>
        <p:blipFill>
          <a:blip r:embed="rId3"/>
          <a:stretch>
            <a:fillRect/>
          </a:stretch>
        </p:blipFill>
        <p:spPr>
          <a:xfrm>
            <a:off x="7237339" y="1800512"/>
            <a:ext cx="1765412" cy="1542476"/>
          </a:xfrm>
          <a:prstGeom prst="rect">
            <a:avLst/>
          </a:prstGeom>
        </p:spPr>
      </p:pic>
      <p:pic>
        <p:nvPicPr>
          <p:cNvPr id="3" name="Picture 2">
            <a:extLst>
              <a:ext uri="{FF2B5EF4-FFF2-40B4-BE49-F238E27FC236}">
                <a16:creationId xmlns:a16="http://schemas.microsoft.com/office/drawing/2014/main" id="{F36F0E5C-F588-4279-99F9-2E03229299FE}"/>
              </a:ext>
            </a:extLst>
          </p:cNvPr>
          <p:cNvPicPr>
            <a:picLocks noChangeAspect="1"/>
          </p:cNvPicPr>
          <p:nvPr/>
        </p:nvPicPr>
        <p:blipFill>
          <a:blip r:embed="rId4"/>
          <a:stretch>
            <a:fillRect/>
          </a:stretch>
        </p:blipFill>
        <p:spPr>
          <a:xfrm>
            <a:off x="5135233" y="89839"/>
            <a:ext cx="1277502" cy="1318306"/>
          </a:xfrm>
          <a:prstGeom prst="rect">
            <a:avLst/>
          </a:prstGeom>
        </p:spPr>
      </p:pic>
    </p:spTree>
    <p:extLst>
      <p:ext uri="{BB962C8B-B14F-4D97-AF65-F5344CB8AC3E}">
        <p14:creationId xmlns:p14="http://schemas.microsoft.com/office/powerpoint/2010/main" val="1592243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anim calcmode="lin" valueType="num">
                                      <p:cBhvr additive="base">
                                        <p:cTn id="7" dur="500" fill="hold"/>
                                        <p:tgtEl>
                                          <p:spTgt spid="6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8">
                                            <p:txEl>
                                              <p:pRg st="1" end="1"/>
                                            </p:txEl>
                                          </p:spTgt>
                                        </p:tgtEl>
                                        <p:attrNameLst>
                                          <p:attrName>style.visibility</p:attrName>
                                        </p:attrNameLst>
                                      </p:cBhvr>
                                      <p:to>
                                        <p:strVal val="visible"/>
                                      </p:to>
                                    </p:set>
                                    <p:anim calcmode="lin" valueType="num">
                                      <p:cBhvr additive="base">
                                        <p:cTn id="13" dur="500" fill="hold"/>
                                        <p:tgtEl>
                                          <p:spTgt spid="62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28">
                                            <p:txEl>
                                              <p:pRg st="3" end="3"/>
                                            </p:txEl>
                                          </p:spTgt>
                                        </p:tgtEl>
                                        <p:attrNameLst>
                                          <p:attrName>style.visibility</p:attrName>
                                        </p:attrNameLst>
                                      </p:cBhvr>
                                      <p:to>
                                        <p:strVal val="visible"/>
                                      </p:to>
                                    </p:set>
                                    <p:anim calcmode="lin" valueType="num">
                                      <p:cBhvr additive="base">
                                        <p:cTn id="19" dur="500" fill="hold"/>
                                        <p:tgtEl>
                                          <p:spTgt spid="62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28">
                                            <p:txEl>
                                              <p:pRg st="5" end="5"/>
                                            </p:txEl>
                                          </p:spTgt>
                                        </p:tgtEl>
                                        <p:attrNameLst>
                                          <p:attrName>style.visibility</p:attrName>
                                        </p:attrNameLst>
                                      </p:cBhvr>
                                      <p:to>
                                        <p:strVal val="visible"/>
                                      </p:to>
                                    </p:set>
                                    <p:anim calcmode="lin" valueType="num">
                                      <p:cBhvr additive="base">
                                        <p:cTn id="25" dur="500" fill="hold"/>
                                        <p:tgtEl>
                                          <p:spTgt spid="62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2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28">
                                            <p:txEl>
                                              <p:pRg st="7" end="7"/>
                                            </p:txEl>
                                          </p:spTgt>
                                        </p:tgtEl>
                                        <p:attrNameLst>
                                          <p:attrName>style.visibility</p:attrName>
                                        </p:attrNameLst>
                                      </p:cBhvr>
                                      <p:to>
                                        <p:strVal val="visible"/>
                                      </p:to>
                                    </p:set>
                                    <p:anim calcmode="lin" valueType="num">
                                      <p:cBhvr additive="base">
                                        <p:cTn id="31" dur="500" fill="hold"/>
                                        <p:tgtEl>
                                          <p:spTgt spid="628">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2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28">
                                            <p:txEl>
                                              <p:pRg st="9" end="9"/>
                                            </p:txEl>
                                          </p:spTgt>
                                        </p:tgtEl>
                                        <p:attrNameLst>
                                          <p:attrName>style.visibility</p:attrName>
                                        </p:attrNameLst>
                                      </p:cBhvr>
                                      <p:to>
                                        <p:strVal val="visible"/>
                                      </p:to>
                                    </p:set>
                                    <p:anim calcmode="lin" valueType="num">
                                      <p:cBhvr additive="base">
                                        <p:cTn id="37" dur="500" fill="hold"/>
                                        <p:tgtEl>
                                          <p:spTgt spid="628">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2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28">
                                            <p:txEl>
                                              <p:pRg st="11" end="11"/>
                                            </p:txEl>
                                          </p:spTgt>
                                        </p:tgtEl>
                                        <p:attrNameLst>
                                          <p:attrName>style.visibility</p:attrName>
                                        </p:attrNameLst>
                                      </p:cBhvr>
                                      <p:to>
                                        <p:strVal val="visible"/>
                                      </p:to>
                                    </p:set>
                                    <p:anim calcmode="lin" valueType="num">
                                      <p:cBhvr additive="base">
                                        <p:cTn id="43" dur="500" fill="hold"/>
                                        <p:tgtEl>
                                          <p:spTgt spid="628">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2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 grpId="0" build="p"/>
    </p:bldLst>
  </p:timing>
</p:sld>
</file>

<file path=ppt/theme/theme1.xml><?xml version="1.0" encoding="utf-8"?>
<a:theme xmlns:a="http://schemas.openxmlformats.org/drawingml/2006/main" name="Science Subject for Middle School - 6th Grade: Biology by Slidesgo">
  <a:themeElements>
    <a:clrScheme name="Simple Light">
      <a:dk1>
        <a:srgbClr val="000000"/>
      </a:dk1>
      <a:lt1>
        <a:srgbClr val="FFFFFF"/>
      </a:lt1>
      <a:dk2>
        <a:srgbClr val="0E4042"/>
      </a:dk2>
      <a:lt2>
        <a:srgbClr val="FFFFFF"/>
      </a:lt2>
      <a:accent1>
        <a:srgbClr val="CFF1F2"/>
      </a:accent1>
      <a:accent2>
        <a:srgbClr val="56B2DB"/>
      </a:accent2>
      <a:accent3>
        <a:srgbClr val="49E1E6"/>
      </a:accent3>
      <a:accent4>
        <a:srgbClr val="3AC5CA"/>
      </a:accent4>
      <a:accent5>
        <a:srgbClr val="FECBC8"/>
      </a:accent5>
      <a:accent6>
        <a:srgbClr val="FE9F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1326</Words>
  <Application>Microsoft Office PowerPoint</Application>
  <PresentationFormat>On-screen Show (16:9)</PresentationFormat>
  <Paragraphs>201</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Roboto Condensed Light</vt:lpstr>
      <vt:lpstr>Muli</vt:lpstr>
      <vt:lpstr>Arial</vt:lpstr>
      <vt:lpstr>Wingdings</vt:lpstr>
      <vt:lpstr>Nunito Black</vt:lpstr>
      <vt:lpstr>Lato</vt:lpstr>
      <vt:lpstr>Science Subject for Middle School - 6th Grade: Biology by Slidesgo</vt:lpstr>
      <vt:lpstr>TSP USING GENETIC ALGORITHM</vt:lpstr>
      <vt:lpstr>PROJECT SUMMARY</vt:lpstr>
      <vt:lpstr>OBJECTIVE</vt:lpstr>
      <vt:lpstr>LITERATURE  REVIEW</vt:lpstr>
      <vt:lpstr>LITERATURE REVIEW</vt:lpstr>
      <vt:lpstr>BACKGROUND STUDY</vt:lpstr>
      <vt:lpstr>BACKGROUND STUDY</vt:lpstr>
      <vt:lpstr>BACKGROUND STUDY</vt:lpstr>
      <vt:lpstr>BACKGROUND STUDY</vt:lpstr>
      <vt:lpstr>METHODS</vt:lpstr>
      <vt:lpstr>METHODS</vt:lpstr>
      <vt:lpstr>METHODS</vt:lpstr>
      <vt:lpstr>METHODS</vt:lpstr>
      <vt:lpstr>METHODS</vt:lpstr>
      <vt:lpstr>DATA</vt:lpstr>
      <vt:lpstr>DATA</vt:lpstr>
      <vt:lpstr>RESULTS</vt:lpstr>
      <vt:lpstr>RESULTS</vt:lpstr>
      <vt:lpstr>RESULTS</vt:lpstr>
      <vt:lpstr>DISCUSSION</vt:lpstr>
      <vt:lpstr>DISCUSSION</vt:lpstr>
      <vt:lpstr>CONCLUSION</vt:lpstr>
      <vt:lpstr>CONCLUSION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TSP USING GENETIC ALGORITHM</dc:title>
  <cp:lastModifiedBy>917470622267</cp:lastModifiedBy>
  <cp:revision>20</cp:revision>
  <dcterms:modified xsi:type="dcterms:W3CDTF">2022-02-01T02:21:38Z</dcterms:modified>
</cp:coreProperties>
</file>